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344" r:id="rId5"/>
    <p:sldId id="2346" r:id="rId6"/>
    <p:sldId id="2348" r:id="rId7"/>
    <p:sldId id="2352" r:id="rId8"/>
    <p:sldId id="2343" r:id="rId9"/>
    <p:sldId id="258" r:id="rId10"/>
    <p:sldId id="235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18" autoAdjust="0"/>
  </p:normalViewPr>
  <p:slideViewPr>
    <p:cSldViewPr snapToGrid="0">
      <p:cViewPr varScale="1">
        <p:scale>
          <a:sx n="56" d="100"/>
          <a:sy n="56" d="100"/>
        </p:scale>
        <p:origin x="1000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3E6BF-3E6F-410B-B08B-A93CD5A8B3CB}" type="datetimeFigureOut">
              <a:rPr lang="fr-FR" smtClean="0"/>
              <a:t>22/10/2024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16A09-CD9B-41E7-998F-7F8C69A0AC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095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7073E9-4847-266D-3ABF-CB9606CF96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5929" y="3213099"/>
            <a:ext cx="4581763" cy="931863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B35875-032B-74EF-6D3C-7E09A45DBE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5929" y="4237038"/>
            <a:ext cx="4581763" cy="639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6DB6E3B1-B481-8F60-8C9C-38F84D3273ED}"/>
              </a:ext>
            </a:extLst>
          </p:cNvPr>
          <p:cNvSpPr/>
          <p:nvPr userDrawn="1"/>
        </p:nvSpPr>
        <p:spPr>
          <a:xfrm rot="9529503" flipH="1">
            <a:off x="520041" y="2069947"/>
            <a:ext cx="5203243" cy="3538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2" name="Cercle">
            <a:extLst>
              <a:ext uri="{FF2B5EF4-FFF2-40B4-BE49-F238E27FC236}">
                <a16:creationId xmlns:a16="http://schemas.microsoft.com/office/drawing/2014/main" id="{956FA8BC-5C86-C5CE-7B8E-BA9036597572}"/>
              </a:ext>
            </a:extLst>
          </p:cNvPr>
          <p:cNvSpPr/>
          <p:nvPr userDrawn="1"/>
        </p:nvSpPr>
        <p:spPr>
          <a:xfrm>
            <a:off x="1146072" y="1311349"/>
            <a:ext cx="927018" cy="92701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3" name="Espace réservé pour une image  9">
            <a:extLst>
              <a:ext uri="{FF2B5EF4-FFF2-40B4-BE49-F238E27FC236}">
                <a16:creationId xmlns:a16="http://schemas.microsoft.com/office/drawing/2014/main" id="{10EE2B17-6532-ADE0-BCB0-90E83487A2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3688" y="1677555"/>
            <a:ext cx="4154631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fr-FR" dirty="0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78280C6-40F7-1C25-1DE3-29076E1280FF}"/>
              </a:ext>
            </a:extLst>
          </p:cNvPr>
          <p:cNvGrpSpPr/>
          <p:nvPr userDrawn="1"/>
        </p:nvGrpSpPr>
        <p:grpSpPr>
          <a:xfrm>
            <a:off x="4090891" y="532335"/>
            <a:ext cx="2290439" cy="2290439"/>
            <a:chOff x="435368" y="0"/>
            <a:chExt cx="2290439" cy="2290439"/>
          </a:xfrm>
        </p:grpSpPr>
        <p:grpSp>
          <p:nvGrpSpPr>
            <p:cNvPr id="15" name="Graphique 13">
              <a:extLst>
                <a:ext uri="{FF2B5EF4-FFF2-40B4-BE49-F238E27FC236}">
                  <a16:creationId xmlns:a16="http://schemas.microsoft.com/office/drawing/2014/main" id="{B916B668-E823-DE33-F245-CA6E42002283}"/>
                </a:ext>
              </a:extLst>
            </p:cNvPr>
            <p:cNvGrpSpPr/>
            <p:nvPr userDrawn="1"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B6A0718-520F-996A-F7A1-48DD60A0A820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solidFill>
                <a:schemeClr val="bg1"/>
              </a:solidFill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F2E3FF4D-61E1-974A-546B-D79C12F01770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solidFill>
                <a:schemeClr val="bg1"/>
              </a:solidFill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6F0F5CD3-5EF4-F871-1960-0959726C9662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aphique 19">
              <a:extLst>
                <a:ext uri="{FF2B5EF4-FFF2-40B4-BE49-F238E27FC236}">
                  <a16:creationId xmlns:a16="http://schemas.microsoft.com/office/drawing/2014/main" id="{2F364C12-2062-01E0-CE8C-72F747508903}"/>
                </a:ext>
              </a:extLst>
            </p:cNvPr>
            <p:cNvGrpSpPr/>
            <p:nvPr userDrawn="1"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6FBC033A-9459-27A5-C650-7A62CA7EE648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828FF85-6BB0-27F1-CAAF-953531B361ED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C4D484CC-0C41-9383-47E7-864CC7ACD41E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CA331CBA-BF55-D871-0259-C3FAFAEE328A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9C27580E-3C88-69A5-C926-1DC24573D19A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33C714EA-832F-D124-535C-C880E3DA5E2C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9AB51E24-B77E-0C32-FC8A-7B5418DAF60C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8024D3A3-1436-8F1E-9D03-C1C52E676442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6B22BA01-B4CA-4AB1-76E7-CEABD5C9F0A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9" name="Cercle">
            <a:extLst>
              <a:ext uri="{FF2B5EF4-FFF2-40B4-BE49-F238E27FC236}">
                <a16:creationId xmlns:a16="http://schemas.microsoft.com/office/drawing/2014/main" id="{4B312C07-F189-F80F-004A-DB228FC0DCC2}"/>
              </a:ext>
            </a:extLst>
          </p:cNvPr>
          <p:cNvSpPr/>
          <p:nvPr userDrawn="1"/>
        </p:nvSpPr>
        <p:spPr>
          <a:xfrm>
            <a:off x="939731" y="5010654"/>
            <a:ext cx="669850" cy="669851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12600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1C06E2-6519-5A21-C5E8-E94414CDB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8B53F-2742-425A-AAAC-C93CEE5C680A}" type="datetime1">
              <a:rPr lang="en-GB" smtClean="0"/>
              <a:t>22/10/2024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67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2876-F54A-482C-A13A-CF0235E69007}" type="datetime1">
              <a:rPr lang="en-GB" smtClean="0"/>
              <a:t>22/10/2024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78DC311F-5D98-4082-B53F-F07FF87FC8FE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173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6EB2D1-E785-DFC0-CA0D-A57047730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7A5266-9A51-CC90-1276-262D9D29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4F4239-FDA2-8ECB-C47D-6435BDF07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7E5C1-CCD0-4D5F-9999-233910A2D111}" type="datetime1">
              <a:rPr lang="en-GB" smtClean="0"/>
              <a:t>22/10/2024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C166C0-F676-CEDC-F151-72FF16DA1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6B6170-BD4F-182A-CC59-C7F4F220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95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18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lipse 21">
            <a:extLst>
              <a:ext uri="{FF2B5EF4-FFF2-40B4-BE49-F238E27FC236}">
                <a16:creationId xmlns:a16="http://schemas.microsoft.com/office/drawing/2014/main" id="{C45EC699-9C63-88F3-9700-A74DD2F15D55}"/>
              </a:ext>
            </a:extLst>
          </p:cNvPr>
          <p:cNvSpPr/>
          <p:nvPr userDrawn="1"/>
        </p:nvSpPr>
        <p:spPr>
          <a:xfrm>
            <a:off x="10896600" y="6264275"/>
            <a:ext cx="457200" cy="457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8B56746-EC61-1D0E-4C7E-CB6B9041F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0916" y="697944"/>
            <a:ext cx="9252053" cy="976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17641E-8543-CD31-4749-826B8DF81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90014"/>
            <a:ext cx="10515600" cy="378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5F4A6D-AEBF-D1DD-ED3D-7A7132F4B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C5E08-6934-4BFB-93E2-062F66D0846F}" type="datetime1">
              <a:rPr lang="en-GB" smtClean="0"/>
              <a:t>22/10/2024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CB3CF5-54AA-FF7B-C0B2-71E48D8F8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0915" y="300924"/>
            <a:ext cx="9252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 cap="all" baseline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9609DB-6FF6-92F7-9946-E43AC9DF0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6600" y="6264276"/>
            <a:ext cx="457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8DC311F-5D98-4082-B53F-F07FF87FC8FE}" type="slidenum">
              <a:rPr lang="en-GB" smtClean="0"/>
              <a:pPr/>
              <a:t>‹N°›</a:t>
            </a:fld>
            <a:endParaRPr lang="en-GB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7384446-9347-D358-C57A-1DE09395C4E2}"/>
              </a:ext>
            </a:extLst>
          </p:cNvPr>
          <p:cNvGrpSpPr/>
          <p:nvPr userDrawn="1"/>
        </p:nvGrpSpPr>
        <p:grpSpPr>
          <a:xfrm>
            <a:off x="375218" y="136525"/>
            <a:ext cx="1695697" cy="1695697"/>
            <a:chOff x="435368" y="0"/>
            <a:chExt cx="2290439" cy="2290439"/>
          </a:xfrm>
        </p:grpSpPr>
        <p:grpSp>
          <p:nvGrpSpPr>
            <p:cNvPr id="7" name="Graphique 13">
              <a:extLst>
                <a:ext uri="{FF2B5EF4-FFF2-40B4-BE49-F238E27FC236}">
                  <a16:creationId xmlns:a16="http://schemas.microsoft.com/office/drawing/2014/main" id="{DA297B0F-D7DE-ED7B-B0E7-297CE9532D36}"/>
                </a:ext>
              </a:extLst>
            </p:cNvPr>
            <p:cNvGrpSpPr/>
            <p:nvPr userDrawn="1"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8" name="Forme libre : forme 7">
                <a:extLst>
                  <a:ext uri="{FF2B5EF4-FFF2-40B4-BE49-F238E27FC236}">
                    <a16:creationId xmlns:a16="http://schemas.microsoft.com/office/drawing/2014/main" id="{1A2AAD0D-39FE-FA53-FAA4-99356A0F360C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noFill/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0551910A-474D-1257-A755-B1B60D1A3069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noFill/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1132793D-4515-9CDB-7AD3-D94FC7CF871B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1" name="Graphique 19">
              <a:extLst>
                <a:ext uri="{FF2B5EF4-FFF2-40B4-BE49-F238E27FC236}">
                  <a16:creationId xmlns:a16="http://schemas.microsoft.com/office/drawing/2014/main" id="{BB21EFB5-91D7-01E9-0735-0E9035B9AAC6}"/>
                </a:ext>
              </a:extLst>
            </p:cNvPr>
            <p:cNvGrpSpPr/>
            <p:nvPr userDrawn="1"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474F6BD8-D2B9-A3BA-0935-E38832A38E0F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DAA87097-76B1-35E8-38AA-3716D15E004F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73CC2681-02A7-25AE-461C-BB743B45724B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D8A8B9DD-D7DB-FE75-6681-523838B30E65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B1E87AD7-5851-6FE9-38D2-A8B22B2EC360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A7ABB5FC-F653-E4B5-6738-38DE902F77C0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1A22332-85F5-51E9-A8DE-BA584D869AFE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6F77D1C7-85FC-0862-8CC9-D68A8C1A8625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E15629C3-F08C-C4EA-57A6-95E7CD9FD12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344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12517-B4FF-3532-41A3-6EBC31AF4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5929" y="3837939"/>
            <a:ext cx="4581763" cy="931863"/>
          </a:xfrm>
        </p:spPr>
        <p:txBody>
          <a:bodyPr>
            <a:normAutofit fontScale="90000"/>
          </a:bodyPr>
          <a:lstStyle/>
          <a:p>
            <a:r>
              <a:rPr lang="fr-FR" dirty="0"/>
              <a:t>Les nouveautés de la rentrée scolaire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75D2F2-343E-F664-4FFB-85D67B5D8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5929" y="4861878"/>
            <a:ext cx="4581763" cy="639762"/>
          </a:xfrm>
        </p:spPr>
        <p:txBody>
          <a:bodyPr/>
          <a:lstStyle/>
          <a:p>
            <a:r>
              <a:rPr lang="fr-FR" dirty="0"/>
              <a:t>Année 2022</a:t>
            </a: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FFF23494-F25E-4BCE-1EDD-0E6961DB5F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0" r="15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9575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E553FC-A94D-2BAD-6ED0-E2B8BD8EB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E08441-9D0D-9722-FBBC-32114C5CC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fr-FR" sz="1400" b="0" i="0" u="none" strike="noStrike" baseline="0" dirty="0"/>
              <a:t>Pour cette rentrée, toutes </a:t>
            </a:r>
            <a:r>
              <a:rPr lang="en-GB" sz="1400" b="0" i="0" u="none" strike="noStrike" baseline="0" dirty="0"/>
              <a:t>les écoles élémentaires publiques </a:t>
            </a:r>
            <a:r>
              <a:rPr lang="fr-FR" sz="1400" b="0" i="0" u="none" strike="noStrike" baseline="0" dirty="0"/>
              <a:t>de la ville sont désormais équipées de :</a:t>
            </a:r>
          </a:p>
          <a:p>
            <a:pPr lvl="1"/>
            <a:r>
              <a:rPr lang="fr-FR" sz="1100" b="0" i="0" u="none" strike="noStrike" baseline="0" dirty="0"/>
              <a:t>vidéoprojecteurs numériques</a:t>
            </a:r>
          </a:p>
          <a:p>
            <a:pPr lvl="1"/>
            <a:r>
              <a:rPr lang="en-GB" sz="1100" b="0" i="0" u="none" strike="noStrike" baseline="0" dirty="0"/>
              <a:t>tableaux </a:t>
            </a:r>
            <a:r>
              <a:rPr lang="en-GB" sz="1100" b="0" i="0" u="none" strike="noStrike" baseline="0" dirty="0" err="1"/>
              <a:t>blancs</a:t>
            </a:r>
            <a:r>
              <a:rPr lang="en-GB" sz="1100" b="0" i="0" u="none" strike="noStrike" baseline="0" dirty="0"/>
              <a:t> </a:t>
            </a:r>
            <a:r>
              <a:rPr lang="en-GB" sz="1100" b="0" i="0" u="none" strike="noStrike" baseline="0" dirty="0" err="1"/>
              <a:t>magnétiques</a:t>
            </a:r>
            <a:r>
              <a:rPr lang="en-GB" sz="1100" dirty="0"/>
              <a:t>.</a:t>
            </a:r>
          </a:p>
          <a:p>
            <a:pPr algn="l"/>
            <a:r>
              <a:rPr lang="fr-FR" sz="1400" b="0" i="0" u="none" strike="noStrike" baseline="0" dirty="0"/>
              <a:t>Le Wifi a également été déployé.</a:t>
            </a:r>
          </a:p>
          <a:p>
            <a:pPr algn="l"/>
            <a:r>
              <a:rPr lang="en-GB" sz="1400" b="0" i="0" u="none" strike="noStrike" baseline="0" dirty="0"/>
              <a:t>Des </a:t>
            </a:r>
            <a:r>
              <a:rPr lang="en-GB" sz="1400" b="0" i="0" u="none" strike="noStrike" baseline="0" dirty="0" err="1"/>
              <a:t>ordinateurs</a:t>
            </a:r>
            <a:r>
              <a:rPr lang="en-GB" sz="1400" b="0" i="0" u="none" strike="noStrike" baseline="0" dirty="0"/>
              <a:t> portables </a:t>
            </a:r>
            <a:r>
              <a:rPr lang="fr-FR" sz="1400" b="0" i="0" u="none" strike="noStrike" baseline="0" dirty="0"/>
              <a:t>sont fournis dans chaque classe en école élémentaire à l’usage des enseignants</a:t>
            </a:r>
            <a:r>
              <a:rPr lang="fr-FR" sz="1400" dirty="0"/>
              <a:t>.</a:t>
            </a:r>
          </a:p>
          <a:p>
            <a:pPr algn="l"/>
            <a:r>
              <a:rPr lang="fr-FR" sz="1400" b="0" i="0" u="none" strike="noStrike" baseline="0" dirty="0"/>
              <a:t>Rappelons que tous ces nouveaux équipements, d’un coût de 142 000€ financé à hauteur de 44 300€ par l’État, </a:t>
            </a:r>
            <a:r>
              <a:rPr lang="en-GB" sz="1400" b="0" i="0" u="none" strike="noStrike" baseline="0" dirty="0" err="1"/>
              <a:t>complètent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l’existant</a:t>
            </a:r>
            <a:r>
              <a:rPr lang="en-GB" sz="1400" b="0" i="0" u="none" strike="noStrike" baseline="0" dirty="0"/>
              <a:t>, </a:t>
            </a:r>
            <a:r>
              <a:rPr lang="en-GB" sz="1400" b="0" i="0" u="none" strike="noStrike" baseline="0" dirty="0" err="1"/>
              <a:t>notamment</a:t>
            </a:r>
            <a:r>
              <a:rPr lang="en-GB" sz="1400" b="0" i="0" u="none" strike="noStrike" baseline="0" dirty="0"/>
              <a:t> </a:t>
            </a:r>
            <a:r>
              <a:rPr lang="fr-FR" sz="1400" b="0" i="0" u="none" strike="noStrike" baseline="0" dirty="0"/>
              <a:t>des tablettes numériques (à raison de 16 pour 4 classes). Les enseignants seront bien sûr formés à ces nouveautés.</a:t>
            </a:r>
          </a:p>
          <a:p>
            <a:r>
              <a:rPr lang="en-GB" sz="1400" b="0" i="0" u="none" strike="noStrike" baseline="0" dirty="0" err="1"/>
              <a:t>Ces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équipements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permettent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d’intégrer</a:t>
            </a:r>
            <a:r>
              <a:rPr lang="en-GB" sz="1400" b="0" i="0" u="none" strike="noStrike" baseline="0" dirty="0"/>
              <a:t> le numérique à </a:t>
            </a:r>
            <a:r>
              <a:rPr lang="en-GB" sz="1400" b="0" i="0" u="none" strike="noStrike" baseline="0" dirty="0" err="1"/>
              <a:t>l’enseignement</a:t>
            </a:r>
            <a:r>
              <a:rPr lang="en-GB" sz="1400" b="0" i="0" u="none" strike="noStrike" baseline="0" dirty="0"/>
              <a:t> au </a:t>
            </a:r>
            <a:r>
              <a:rPr lang="en-GB" sz="1400" b="0" i="0" u="none" strike="noStrike" baseline="0" dirty="0" err="1"/>
              <a:t>quotidien</a:t>
            </a:r>
            <a:r>
              <a:rPr lang="en-GB" sz="1400" b="0" i="0" u="none" strike="noStrike" baseline="0" dirty="0"/>
              <a:t>.</a:t>
            </a:r>
          </a:p>
          <a:p>
            <a:r>
              <a:rPr lang="en-GB" sz="1400" dirty="0" err="1"/>
              <a:t>Quelques</a:t>
            </a:r>
            <a:r>
              <a:rPr lang="en-GB" sz="1400" dirty="0"/>
              <a:t> chiffres :</a:t>
            </a:r>
          </a:p>
          <a:p>
            <a:pPr lvl="1"/>
            <a:r>
              <a:rPr lang="fr-FR" sz="1100" dirty="0"/>
              <a:t>3087 élèves ont été accueillis dans nos écoles en 2022</a:t>
            </a:r>
          </a:p>
          <a:p>
            <a:pPr lvl="1"/>
            <a:r>
              <a:rPr lang="fr-FR" sz="1100" dirty="0"/>
              <a:t>-119 élèves (-128 en maternelle; +9 en élémentaire)</a:t>
            </a:r>
          </a:p>
          <a:p>
            <a:pPr lvl="1"/>
            <a:r>
              <a:rPr lang="fr-FR" sz="1100" dirty="0"/>
              <a:t>1850 élèves dans le secteur public</a:t>
            </a:r>
          </a:p>
          <a:p>
            <a:pPr lvl="1"/>
            <a:r>
              <a:rPr lang="fr-FR" sz="1100" dirty="0"/>
              <a:t>1237 élèves dans le secteur privé</a:t>
            </a:r>
          </a:p>
          <a:p>
            <a:pPr lvl="1"/>
            <a:endParaRPr lang="en-GB" sz="1100" dirty="0"/>
          </a:p>
          <a:p>
            <a:pPr algn="l"/>
            <a:endParaRPr lang="en-GB" sz="20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D114724-F0AE-AC4F-4593-BE4AB982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0BA723-EE71-30DD-D67A-2D5D2E841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98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448212-644F-0039-8828-2DFAC5CE5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Langage visuel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B859EEC-30E3-8709-FBE5-69845671D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grpSp>
        <p:nvGrpSpPr>
          <p:cNvPr id="5" name="Graphique 31">
            <a:extLst>
              <a:ext uri="{FF2B5EF4-FFF2-40B4-BE49-F238E27FC236}">
                <a16:creationId xmlns:a16="http://schemas.microsoft.com/office/drawing/2014/main" id="{65ADD5B7-4EE5-6E3D-6408-E4CD23A45C60}"/>
              </a:ext>
            </a:extLst>
          </p:cNvPr>
          <p:cNvGrpSpPr/>
          <p:nvPr/>
        </p:nvGrpSpPr>
        <p:grpSpPr>
          <a:xfrm>
            <a:off x="592715" y="2599665"/>
            <a:ext cx="1080000" cy="1080000"/>
            <a:chOff x="5271247" y="2604247"/>
            <a:chExt cx="1658669" cy="1658669"/>
          </a:xfrm>
        </p:grpSpPr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DCFEE4C4-CF28-F2B2-2B20-8EBFF8DEA35D}"/>
                </a:ext>
              </a:extLst>
            </p:cNvPr>
            <p:cNvSpPr/>
            <p:nvPr/>
          </p:nvSpPr>
          <p:spPr>
            <a:xfrm>
              <a:off x="5271247" y="2604247"/>
              <a:ext cx="1658669" cy="1658669"/>
            </a:xfrm>
            <a:custGeom>
              <a:avLst/>
              <a:gdLst>
                <a:gd name="connsiteX0" fmla="*/ 1658670 w 1658669"/>
                <a:gd name="connsiteY0" fmla="*/ 829335 h 1658669"/>
                <a:gd name="connsiteX1" fmla="*/ 829335 w 1658669"/>
                <a:gd name="connsiteY1" fmla="*/ 1658670 h 1658669"/>
                <a:gd name="connsiteX2" fmla="*/ 0 w 1658669"/>
                <a:gd name="connsiteY2" fmla="*/ 829335 h 1658669"/>
                <a:gd name="connsiteX3" fmla="*/ 829335 w 1658669"/>
                <a:gd name="connsiteY3" fmla="*/ 0 h 1658669"/>
                <a:gd name="connsiteX4" fmla="*/ 1658670 w 1658669"/>
                <a:gd name="connsiteY4" fmla="*/ 829335 h 165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669" h="1658669">
                  <a:moveTo>
                    <a:pt x="1658670" y="829335"/>
                  </a:moveTo>
                  <a:cubicBezTo>
                    <a:pt x="1658670" y="1287531"/>
                    <a:pt x="1287531" y="1658670"/>
                    <a:pt x="829335" y="1658670"/>
                  </a:cubicBezTo>
                  <a:cubicBezTo>
                    <a:pt x="371139" y="1658670"/>
                    <a:pt x="0" y="1287531"/>
                    <a:pt x="0" y="829335"/>
                  </a:cubicBezTo>
                  <a:cubicBezTo>
                    <a:pt x="0" y="371139"/>
                    <a:pt x="371139" y="0"/>
                    <a:pt x="829335" y="0"/>
                  </a:cubicBezTo>
                  <a:cubicBezTo>
                    <a:pt x="1287531" y="0"/>
                    <a:pt x="1658670" y="371139"/>
                    <a:pt x="1658670" y="829335"/>
                  </a:cubicBezTo>
                </a:path>
              </a:pathLst>
            </a:custGeom>
            <a:solidFill>
              <a:srgbClr val="46BFE0"/>
            </a:solidFill>
            <a:ln w="91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573AFADD-D43D-8BEF-E3F3-261CBB029628}"/>
                </a:ext>
              </a:extLst>
            </p:cNvPr>
            <p:cNvSpPr/>
            <p:nvPr/>
          </p:nvSpPr>
          <p:spPr>
            <a:xfrm>
              <a:off x="5515007" y="2961639"/>
              <a:ext cx="884318" cy="790846"/>
            </a:xfrm>
            <a:custGeom>
              <a:avLst/>
              <a:gdLst>
                <a:gd name="connsiteX0" fmla="*/ 442617 w 884318"/>
                <a:gd name="connsiteY0" fmla="*/ 0 h 790846"/>
                <a:gd name="connsiteX1" fmla="*/ 0 w 884318"/>
                <a:gd name="connsiteY1" fmla="*/ 306991 h 790846"/>
                <a:gd name="connsiteX2" fmla="*/ 295995 w 884318"/>
                <a:gd name="connsiteY2" fmla="*/ 597488 h 790846"/>
                <a:gd name="connsiteX3" fmla="*/ 299660 w 884318"/>
                <a:gd name="connsiteY3" fmla="*/ 635976 h 790846"/>
                <a:gd name="connsiteX4" fmla="*/ 239178 w 884318"/>
                <a:gd name="connsiteY4" fmla="*/ 790846 h 790846"/>
                <a:gd name="connsiteX5" fmla="*/ 441701 w 884318"/>
                <a:gd name="connsiteY5" fmla="*/ 613983 h 790846"/>
                <a:gd name="connsiteX6" fmla="*/ 441701 w 884318"/>
                <a:gd name="connsiteY6" fmla="*/ 613983 h 790846"/>
                <a:gd name="connsiteX7" fmla="*/ 884319 w 884318"/>
                <a:gd name="connsiteY7" fmla="*/ 306991 h 790846"/>
                <a:gd name="connsiteX8" fmla="*/ 441701 w 884318"/>
                <a:gd name="connsiteY8" fmla="*/ 0 h 79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4318" h="790846">
                  <a:moveTo>
                    <a:pt x="442617" y="0"/>
                  </a:moveTo>
                  <a:cubicBezTo>
                    <a:pt x="197941" y="0"/>
                    <a:pt x="0" y="137459"/>
                    <a:pt x="0" y="306991"/>
                  </a:cubicBezTo>
                  <a:cubicBezTo>
                    <a:pt x="0" y="440785"/>
                    <a:pt x="123713" y="555334"/>
                    <a:pt x="295995" y="597488"/>
                  </a:cubicBezTo>
                  <a:cubicBezTo>
                    <a:pt x="297827" y="610317"/>
                    <a:pt x="299660" y="623147"/>
                    <a:pt x="299660" y="635976"/>
                  </a:cubicBezTo>
                  <a:cubicBezTo>
                    <a:pt x="299660" y="692793"/>
                    <a:pt x="277667" y="745027"/>
                    <a:pt x="239178" y="790846"/>
                  </a:cubicBezTo>
                  <a:cubicBezTo>
                    <a:pt x="335400" y="752358"/>
                    <a:pt x="408711" y="689127"/>
                    <a:pt x="441701" y="613983"/>
                  </a:cubicBezTo>
                  <a:lnTo>
                    <a:pt x="441701" y="613983"/>
                  </a:lnTo>
                  <a:cubicBezTo>
                    <a:pt x="686378" y="613983"/>
                    <a:pt x="884319" y="476524"/>
                    <a:pt x="884319" y="306991"/>
                  </a:cubicBezTo>
                  <a:cubicBezTo>
                    <a:pt x="884319" y="137459"/>
                    <a:pt x="686378" y="0"/>
                    <a:pt x="441701" y="0"/>
                  </a:cubicBezTo>
                  <a:close/>
                </a:path>
              </a:pathLst>
            </a:custGeom>
            <a:noFill/>
            <a:ln w="68659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66DBBD87-04EE-DD03-6D39-61FECB83FA45}"/>
                </a:ext>
              </a:extLst>
            </p:cNvPr>
            <p:cNvSpPr/>
            <p:nvPr/>
          </p:nvSpPr>
          <p:spPr>
            <a:xfrm>
              <a:off x="6075839" y="3262216"/>
              <a:ext cx="592905" cy="624979"/>
            </a:xfrm>
            <a:custGeom>
              <a:avLst/>
              <a:gdLst>
                <a:gd name="connsiteX0" fmla="*/ 0 w 592905"/>
                <a:gd name="connsiteY0" fmla="*/ 425206 h 624979"/>
                <a:gd name="connsiteX1" fmla="*/ 223600 w 592905"/>
                <a:gd name="connsiteY1" fmla="*/ 477440 h 624979"/>
                <a:gd name="connsiteX2" fmla="*/ 223600 w 592905"/>
                <a:gd name="connsiteY2" fmla="*/ 477440 h 624979"/>
                <a:gd name="connsiteX3" fmla="*/ 393132 w 592905"/>
                <a:gd name="connsiteY3" fmla="*/ 624980 h 624979"/>
                <a:gd name="connsiteX4" fmla="*/ 342731 w 592905"/>
                <a:gd name="connsiteY4" fmla="*/ 495768 h 624979"/>
                <a:gd name="connsiteX5" fmla="*/ 345480 w 592905"/>
                <a:gd name="connsiteY5" fmla="*/ 463694 h 624979"/>
                <a:gd name="connsiteX6" fmla="*/ 592906 w 592905"/>
                <a:gd name="connsiteY6" fmla="*/ 221767 h 624979"/>
                <a:gd name="connsiteX7" fmla="*/ 409627 w 592905"/>
                <a:gd name="connsiteY7" fmla="*/ 0 h 62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905" h="624979">
                  <a:moveTo>
                    <a:pt x="0" y="425206"/>
                  </a:moveTo>
                  <a:cubicBezTo>
                    <a:pt x="62315" y="458196"/>
                    <a:pt x="139292" y="477440"/>
                    <a:pt x="223600" y="477440"/>
                  </a:cubicBezTo>
                  <a:lnTo>
                    <a:pt x="223600" y="477440"/>
                  </a:lnTo>
                  <a:cubicBezTo>
                    <a:pt x="251092" y="539755"/>
                    <a:pt x="312490" y="592906"/>
                    <a:pt x="393132" y="624980"/>
                  </a:cubicBezTo>
                  <a:cubicBezTo>
                    <a:pt x="361059" y="587407"/>
                    <a:pt x="342731" y="542504"/>
                    <a:pt x="342731" y="495768"/>
                  </a:cubicBezTo>
                  <a:cubicBezTo>
                    <a:pt x="342731" y="484772"/>
                    <a:pt x="343647" y="473775"/>
                    <a:pt x="345480" y="463694"/>
                  </a:cubicBezTo>
                  <a:cubicBezTo>
                    <a:pt x="489353" y="428872"/>
                    <a:pt x="592906" y="333567"/>
                    <a:pt x="592906" y="221767"/>
                  </a:cubicBezTo>
                  <a:cubicBezTo>
                    <a:pt x="592906" y="127379"/>
                    <a:pt x="519594" y="44903"/>
                    <a:pt x="409627" y="0"/>
                  </a:cubicBezTo>
                </a:path>
              </a:pathLst>
            </a:custGeom>
            <a:noFill/>
            <a:ln w="56758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9" name="Graphique 8">
            <a:extLst>
              <a:ext uri="{FF2B5EF4-FFF2-40B4-BE49-F238E27FC236}">
                <a16:creationId xmlns:a16="http://schemas.microsoft.com/office/drawing/2014/main" id="{625BBF2E-F93B-2C53-73D4-82981CA9A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5020" y="2599665"/>
            <a:ext cx="1080000" cy="1080000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60A31A4A-FE8E-08C2-B859-337F4230F9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5475" y="2599665"/>
            <a:ext cx="1080000" cy="1080000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5E38AF95-4161-305B-3E5C-C98DD0762001}"/>
              </a:ext>
            </a:extLst>
          </p:cNvPr>
          <p:cNvGrpSpPr/>
          <p:nvPr/>
        </p:nvGrpSpPr>
        <p:grpSpPr>
          <a:xfrm>
            <a:off x="956398" y="4082054"/>
            <a:ext cx="3139156" cy="1531227"/>
            <a:chOff x="1154697" y="1021696"/>
            <a:chExt cx="1885732" cy="919828"/>
          </a:xfrm>
        </p:grpSpPr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BB9CE32-606D-3244-9917-544C2ED0ADB7}"/>
                </a:ext>
              </a:extLst>
            </p:cNvPr>
            <p:cNvSpPr/>
            <p:nvPr/>
          </p:nvSpPr>
          <p:spPr>
            <a:xfrm>
              <a:off x="2044020" y="1021696"/>
              <a:ext cx="228981" cy="228981"/>
            </a:xfrm>
            <a:custGeom>
              <a:avLst/>
              <a:gdLst>
                <a:gd name="connsiteX0" fmla="*/ 114490 w 228981"/>
                <a:gd name="connsiteY0" fmla="*/ 228981 h 228981"/>
                <a:gd name="connsiteX1" fmla="*/ 228981 w 228981"/>
                <a:gd name="connsiteY1" fmla="*/ 114491 h 228981"/>
                <a:gd name="connsiteX2" fmla="*/ 114490 w 228981"/>
                <a:gd name="connsiteY2" fmla="*/ 0 h 228981"/>
                <a:gd name="connsiteX3" fmla="*/ 0 w 228981"/>
                <a:gd name="connsiteY3" fmla="*/ 114491 h 228981"/>
                <a:gd name="connsiteX4" fmla="*/ 114490 w 228981"/>
                <a:gd name="connsiteY4" fmla="*/ 228981 h 22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1">
                  <a:moveTo>
                    <a:pt x="114490" y="228981"/>
                  </a:moveTo>
                  <a:cubicBezTo>
                    <a:pt x="177736" y="228981"/>
                    <a:pt x="228981" y="177737"/>
                    <a:pt x="228981" y="114491"/>
                  </a:cubicBezTo>
                  <a:cubicBezTo>
                    <a:pt x="228981" y="51245"/>
                    <a:pt x="177641" y="0"/>
                    <a:pt x="114490" y="0"/>
                  </a:cubicBezTo>
                  <a:cubicBezTo>
                    <a:pt x="51340" y="0"/>
                    <a:pt x="0" y="51245"/>
                    <a:pt x="0" y="114491"/>
                  </a:cubicBezTo>
                  <a:cubicBezTo>
                    <a:pt x="0" y="177737"/>
                    <a:pt x="51244" y="228981"/>
                    <a:pt x="114490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6F48A671-F8A2-BA42-DFD6-95BAB3369193}"/>
                </a:ext>
              </a:extLst>
            </p:cNvPr>
            <p:cNvSpPr/>
            <p:nvPr/>
          </p:nvSpPr>
          <p:spPr>
            <a:xfrm>
              <a:off x="1473281" y="1049699"/>
              <a:ext cx="228981" cy="228980"/>
            </a:xfrm>
            <a:custGeom>
              <a:avLst/>
              <a:gdLst>
                <a:gd name="connsiteX0" fmla="*/ 114491 w 228981"/>
                <a:gd name="connsiteY0" fmla="*/ 228981 h 228980"/>
                <a:gd name="connsiteX1" fmla="*/ 228981 w 228981"/>
                <a:gd name="connsiteY1" fmla="*/ 114491 h 228980"/>
                <a:gd name="connsiteX2" fmla="*/ 114491 w 228981"/>
                <a:gd name="connsiteY2" fmla="*/ 0 h 228980"/>
                <a:gd name="connsiteX3" fmla="*/ 0 w 228981"/>
                <a:gd name="connsiteY3" fmla="*/ 114491 h 228980"/>
                <a:gd name="connsiteX4" fmla="*/ 114491 w 228981"/>
                <a:gd name="connsiteY4" fmla="*/ 228981 h 22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0">
                  <a:moveTo>
                    <a:pt x="114491" y="228981"/>
                  </a:moveTo>
                  <a:cubicBezTo>
                    <a:pt x="177737" y="228981"/>
                    <a:pt x="228981" y="177737"/>
                    <a:pt x="228981" y="114491"/>
                  </a:cubicBezTo>
                  <a:cubicBezTo>
                    <a:pt x="228981" y="51244"/>
                    <a:pt x="177737" y="0"/>
                    <a:pt x="114491" y="0"/>
                  </a:cubicBezTo>
                  <a:cubicBezTo>
                    <a:pt x="51245" y="0"/>
                    <a:pt x="0" y="51244"/>
                    <a:pt x="0" y="114491"/>
                  </a:cubicBezTo>
                  <a:cubicBezTo>
                    <a:pt x="0" y="177737"/>
                    <a:pt x="51245" y="228981"/>
                    <a:pt x="114491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7EB1555-D1B6-1140-EEFA-AB71733591A5}"/>
                </a:ext>
              </a:extLst>
            </p:cNvPr>
            <p:cNvSpPr/>
            <p:nvPr/>
          </p:nvSpPr>
          <p:spPr>
            <a:xfrm>
              <a:off x="1154697" y="1296682"/>
              <a:ext cx="1885732" cy="644842"/>
            </a:xfrm>
            <a:custGeom>
              <a:avLst/>
              <a:gdLst>
                <a:gd name="connsiteX0" fmla="*/ 1729142 w 1885732"/>
                <a:gd name="connsiteY0" fmla="*/ 331089 h 644842"/>
                <a:gd name="connsiteX1" fmla="*/ 1670277 w 1885732"/>
                <a:gd name="connsiteY1" fmla="*/ 342614 h 644842"/>
                <a:gd name="connsiteX2" fmla="*/ 1628844 w 1885732"/>
                <a:gd name="connsiteY2" fmla="*/ 273939 h 644842"/>
                <a:gd name="connsiteX3" fmla="*/ 1649322 w 1885732"/>
                <a:gd name="connsiteY3" fmla="*/ 234220 h 644842"/>
                <a:gd name="connsiteX4" fmla="*/ 1693137 w 1885732"/>
                <a:gd name="connsiteY4" fmla="*/ 234220 h 644842"/>
                <a:gd name="connsiteX5" fmla="*/ 1713902 w 1885732"/>
                <a:gd name="connsiteY5" fmla="*/ 213455 h 644842"/>
                <a:gd name="connsiteX6" fmla="*/ 1693137 w 1885732"/>
                <a:gd name="connsiteY6" fmla="*/ 192691 h 644842"/>
                <a:gd name="connsiteX7" fmla="*/ 1548167 w 1885732"/>
                <a:gd name="connsiteY7" fmla="*/ 192691 h 644842"/>
                <a:gd name="connsiteX8" fmla="*/ 1527402 w 1885732"/>
                <a:gd name="connsiteY8" fmla="*/ 213455 h 644842"/>
                <a:gd name="connsiteX9" fmla="*/ 1548167 w 1885732"/>
                <a:gd name="connsiteY9" fmla="*/ 234220 h 644842"/>
                <a:gd name="connsiteX10" fmla="*/ 1602650 w 1885732"/>
                <a:gd name="connsiteY10" fmla="*/ 234220 h 644842"/>
                <a:gd name="connsiteX11" fmla="*/ 1593220 w 1885732"/>
                <a:gd name="connsiteY11" fmla="*/ 252603 h 644842"/>
                <a:gd name="connsiteX12" fmla="*/ 1358334 w 1885732"/>
                <a:gd name="connsiteY12" fmla="*/ 252603 h 644842"/>
                <a:gd name="connsiteX13" fmla="*/ 1360524 w 1885732"/>
                <a:gd name="connsiteY13" fmla="*/ 226981 h 644842"/>
                <a:gd name="connsiteX14" fmla="*/ 1336331 w 1885732"/>
                <a:gd name="connsiteY14" fmla="*/ 202311 h 644842"/>
                <a:gd name="connsiteX15" fmla="*/ 1326044 w 1885732"/>
                <a:gd name="connsiteY15" fmla="*/ 197453 h 644842"/>
                <a:gd name="connsiteX16" fmla="*/ 1317567 w 1885732"/>
                <a:gd name="connsiteY16" fmla="*/ 176308 h 644842"/>
                <a:gd name="connsiteX17" fmla="*/ 1400053 w 1885732"/>
                <a:gd name="connsiteY17" fmla="*/ 176308 h 644842"/>
                <a:gd name="connsiteX18" fmla="*/ 1420818 w 1885732"/>
                <a:gd name="connsiteY18" fmla="*/ 155543 h 644842"/>
                <a:gd name="connsiteX19" fmla="*/ 1400053 w 1885732"/>
                <a:gd name="connsiteY19" fmla="*/ 134779 h 644842"/>
                <a:gd name="connsiteX20" fmla="*/ 1309375 w 1885732"/>
                <a:gd name="connsiteY20" fmla="*/ 134779 h 644842"/>
                <a:gd name="connsiteX21" fmla="*/ 1282134 w 1885732"/>
                <a:gd name="connsiteY21" fmla="*/ 142113 h 644842"/>
                <a:gd name="connsiteX22" fmla="*/ 1132877 w 1885732"/>
                <a:gd name="connsiteY22" fmla="*/ 0 h 644842"/>
                <a:gd name="connsiteX23" fmla="*/ 882179 w 1885732"/>
                <a:gd name="connsiteY23" fmla="*/ 0 h 644842"/>
                <a:gd name="connsiteX24" fmla="*/ 882179 w 1885732"/>
                <a:gd name="connsiteY24" fmla="*/ 667 h 644842"/>
                <a:gd name="connsiteX25" fmla="*/ 725112 w 1885732"/>
                <a:gd name="connsiteY25" fmla="*/ 150209 h 644842"/>
                <a:gd name="connsiteX26" fmla="*/ 544803 w 1885732"/>
                <a:gd name="connsiteY26" fmla="*/ 34100 h 644842"/>
                <a:gd name="connsiteX27" fmla="*/ 320013 w 1885732"/>
                <a:gd name="connsiteY27" fmla="*/ 33433 h 644842"/>
                <a:gd name="connsiteX28" fmla="*/ 115035 w 1885732"/>
                <a:gd name="connsiteY28" fmla="*/ 164592 h 644842"/>
                <a:gd name="connsiteX29" fmla="*/ 115035 w 1885732"/>
                <a:gd name="connsiteY29" fmla="*/ 164592 h 644842"/>
                <a:gd name="connsiteX30" fmla="*/ 92937 w 1885732"/>
                <a:gd name="connsiteY30" fmla="*/ 193072 h 644842"/>
                <a:gd name="connsiteX31" fmla="*/ 124751 w 1885732"/>
                <a:gd name="connsiteY31" fmla="*/ 240697 h 644842"/>
                <a:gd name="connsiteX32" fmla="*/ 133133 w 1885732"/>
                <a:gd name="connsiteY32" fmla="*/ 241363 h 644842"/>
                <a:gd name="connsiteX33" fmla="*/ 133609 w 1885732"/>
                <a:gd name="connsiteY33" fmla="*/ 314039 h 644842"/>
                <a:gd name="connsiteX34" fmla="*/ 91032 w 1885732"/>
                <a:gd name="connsiteY34" fmla="*/ 314039 h 644842"/>
                <a:gd name="connsiteX35" fmla="*/ 640 w 1885732"/>
                <a:gd name="connsiteY35" fmla="*/ 378238 h 644842"/>
                <a:gd name="connsiteX36" fmla="*/ 640 w 1885732"/>
                <a:gd name="connsiteY36" fmla="*/ 507301 h 644842"/>
                <a:gd name="connsiteX37" fmla="*/ 259 w 1885732"/>
                <a:gd name="connsiteY37" fmla="*/ 529114 h 644842"/>
                <a:gd name="connsiteX38" fmla="*/ 13594 w 1885732"/>
                <a:gd name="connsiteY38" fmla="*/ 591503 h 644842"/>
                <a:gd name="connsiteX39" fmla="*/ 63600 w 1885732"/>
                <a:gd name="connsiteY39" fmla="*/ 606838 h 644842"/>
                <a:gd name="connsiteX40" fmla="*/ 98081 w 1885732"/>
                <a:gd name="connsiteY40" fmla="*/ 605695 h 644842"/>
                <a:gd name="connsiteX41" fmla="*/ 132180 w 1885732"/>
                <a:gd name="connsiteY41" fmla="*/ 638937 h 644842"/>
                <a:gd name="connsiteX42" fmla="*/ 166375 w 1885732"/>
                <a:gd name="connsiteY42" fmla="*/ 604742 h 644842"/>
                <a:gd name="connsiteX43" fmla="*/ 165518 w 1885732"/>
                <a:gd name="connsiteY43" fmla="*/ 597313 h 644842"/>
                <a:gd name="connsiteX44" fmla="*/ 176948 w 1885732"/>
                <a:gd name="connsiteY44" fmla="*/ 595122 h 644842"/>
                <a:gd name="connsiteX45" fmla="*/ 174567 w 1885732"/>
                <a:gd name="connsiteY45" fmla="*/ 239173 h 644842"/>
                <a:gd name="connsiteX46" fmla="*/ 171709 w 1885732"/>
                <a:gd name="connsiteY46" fmla="*/ 228981 h 644842"/>
                <a:gd name="connsiteX47" fmla="*/ 299630 w 1885732"/>
                <a:gd name="connsiteY47" fmla="*/ 177451 h 644842"/>
                <a:gd name="connsiteX48" fmla="*/ 318394 w 1885732"/>
                <a:gd name="connsiteY48" fmla="*/ 169355 h 644842"/>
                <a:gd name="connsiteX49" fmla="*/ 251529 w 1885732"/>
                <a:gd name="connsiteY49" fmla="*/ 422720 h 644842"/>
                <a:gd name="connsiteX50" fmla="*/ 332872 w 1885732"/>
                <a:gd name="connsiteY50" fmla="*/ 422720 h 644842"/>
                <a:gd name="connsiteX51" fmla="*/ 332872 w 1885732"/>
                <a:gd name="connsiteY51" fmla="*/ 589979 h 644842"/>
                <a:gd name="connsiteX52" fmla="*/ 376211 w 1885732"/>
                <a:gd name="connsiteY52" fmla="*/ 633413 h 644842"/>
                <a:gd name="connsiteX53" fmla="*/ 419645 w 1885732"/>
                <a:gd name="connsiteY53" fmla="*/ 589979 h 644842"/>
                <a:gd name="connsiteX54" fmla="*/ 419645 w 1885732"/>
                <a:gd name="connsiteY54" fmla="*/ 422720 h 644842"/>
                <a:gd name="connsiteX55" fmla="*/ 446505 w 1885732"/>
                <a:gd name="connsiteY55" fmla="*/ 422720 h 644842"/>
                <a:gd name="connsiteX56" fmla="*/ 446505 w 1885732"/>
                <a:gd name="connsiteY56" fmla="*/ 589979 h 644842"/>
                <a:gd name="connsiteX57" fmla="*/ 489844 w 1885732"/>
                <a:gd name="connsiteY57" fmla="*/ 633413 h 644842"/>
                <a:gd name="connsiteX58" fmla="*/ 533183 w 1885732"/>
                <a:gd name="connsiteY58" fmla="*/ 589979 h 644842"/>
                <a:gd name="connsiteX59" fmla="*/ 533183 w 1885732"/>
                <a:gd name="connsiteY59" fmla="*/ 422720 h 644842"/>
                <a:gd name="connsiteX60" fmla="*/ 614526 w 1885732"/>
                <a:gd name="connsiteY60" fmla="*/ 422720 h 644842"/>
                <a:gd name="connsiteX61" fmla="*/ 548042 w 1885732"/>
                <a:gd name="connsiteY61" fmla="*/ 170974 h 644842"/>
                <a:gd name="connsiteX62" fmla="*/ 562901 w 1885732"/>
                <a:gd name="connsiteY62" fmla="*/ 177356 h 644842"/>
                <a:gd name="connsiteX63" fmla="*/ 713682 w 1885732"/>
                <a:gd name="connsiteY63" fmla="*/ 238030 h 644842"/>
                <a:gd name="connsiteX64" fmla="*/ 714253 w 1885732"/>
                <a:gd name="connsiteY64" fmla="*/ 238315 h 644842"/>
                <a:gd name="connsiteX65" fmla="*/ 714920 w 1885732"/>
                <a:gd name="connsiteY65" fmla="*/ 238506 h 644842"/>
                <a:gd name="connsiteX66" fmla="*/ 715301 w 1885732"/>
                <a:gd name="connsiteY66" fmla="*/ 238697 h 644842"/>
                <a:gd name="connsiteX67" fmla="*/ 715301 w 1885732"/>
                <a:gd name="connsiteY67" fmla="*/ 238697 h 644842"/>
                <a:gd name="connsiteX68" fmla="*/ 729874 w 1885732"/>
                <a:gd name="connsiteY68" fmla="*/ 241459 h 644842"/>
                <a:gd name="connsiteX69" fmla="*/ 729969 w 1885732"/>
                <a:gd name="connsiteY69" fmla="*/ 241459 h 644842"/>
                <a:gd name="connsiteX70" fmla="*/ 733970 w 1885732"/>
                <a:gd name="connsiteY70" fmla="*/ 241078 h 644842"/>
                <a:gd name="connsiteX71" fmla="*/ 737780 w 1885732"/>
                <a:gd name="connsiteY71" fmla="*/ 240697 h 644842"/>
                <a:gd name="connsiteX72" fmla="*/ 737780 w 1885732"/>
                <a:gd name="connsiteY72" fmla="*/ 240697 h 644842"/>
                <a:gd name="connsiteX73" fmla="*/ 751496 w 1885732"/>
                <a:gd name="connsiteY73" fmla="*/ 235077 h 644842"/>
                <a:gd name="connsiteX74" fmla="*/ 751496 w 1885732"/>
                <a:gd name="connsiteY74" fmla="*/ 235077 h 644842"/>
                <a:gd name="connsiteX75" fmla="*/ 751782 w 1885732"/>
                <a:gd name="connsiteY75" fmla="*/ 234886 h 644842"/>
                <a:gd name="connsiteX76" fmla="*/ 752353 w 1885732"/>
                <a:gd name="connsiteY76" fmla="*/ 234601 h 644842"/>
                <a:gd name="connsiteX77" fmla="*/ 752829 w 1885732"/>
                <a:gd name="connsiteY77" fmla="*/ 234220 h 644842"/>
                <a:gd name="connsiteX78" fmla="*/ 888846 w 1885732"/>
                <a:gd name="connsiteY78" fmla="*/ 145161 h 644842"/>
                <a:gd name="connsiteX79" fmla="*/ 888846 w 1885732"/>
                <a:gd name="connsiteY79" fmla="*/ 145161 h 644842"/>
                <a:gd name="connsiteX80" fmla="*/ 896752 w 1885732"/>
                <a:gd name="connsiteY80" fmla="*/ 309086 h 644842"/>
                <a:gd name="connsiteX81" fmla="*/ 856842 w 1885732"/>
                <a:gd name="connsiteY81" fmla="*/ 636651 h 644842"/>
                <a:gd name="connsiteX82" fmla="*/ 963713 w 1885732"/>
                <a:gd name="connsiteY82" fmla="*/ 636651 h 644842"/>
                <a:gd name="connsiteX83" fmla="*/ 1007147 w 1885732"/>
                <a:gd name="connsiteY83" fmla="*/ 426625 h 644842"/>
                <a:gd name="connsiteX84" fmla="*/ 1050581 w 1885732"/>
                <a:gd name="connsiteY84" fmla="*/ 636651 h 644842"/>
                <a:gd name="connsiteX85" fmla="*/ 1140306 w 1885732"/>
                <a:gd name="connsiteY85" fmla="*/ 636651 h 644842"/>
                <a:gd name="connsiteX86" fmla="*/ 1190122 w 1885732"/>
                <a:gd name="connsiteY86" fmla="*/ 644843 h 644842"/>
                <a:gd name="connsiteX87" fmla="*/ 1346999 w 1885732"/>
                <a:gd name="connsiteY87" fmla="*/ 487966 h 644842"/>
                <a:gd name="connsiteX88" fmla="*/ 1296802 w 1885732"/>
                <a:gd name="connsiteY88" fmla="*/ 373285 h 644842"/>
                <a:gd name="connsiteX89" fmla="*/ 1305184 w 1885732"/>
                <a:gd name="connsiteY89" fmla="*/ 356711 h 644842"/>
                <a:gd name="connsiteX90" fmla="*/ 1487874 w 1885732"/>
                <a:gd name="connsiteY90" fmla="*/ 493586 h 644842"/>
                <a:gd name="connsiteX91" fmla="*/ 1488159 w 1885732"/>
                <a:gd name="connsiteY91" fmla="*/ 493776 h 644842"/>
                <a:gd name="connsiteX92" fmla="*/ 1493303 w 1885732"/>
                <a:gd name="connsiteY92" fmla="*/ 496443 h 644842"/>
                <a:gd name="connsiteX93" fmla="*/ 1494446 w 1885732"/>
                <a:gd name="connsiteY93" fmla="*/ 496824 h 644842"/>
                <a:gd name="connsiteX94" fmla="*/ 1500351 w 1885732"/>
                <a:gd name="connsiteY94" fmla="*/ 497776 h 644842"/>
                <a:gd name="connsiteX95" fmla="*/ 1572456 w 1885732"/>
                <a:gd name="connsiteY95" fmla="*/ 497776 h 644842"/>
                <a:gd name="connsiteX96" fmla="*/ 1728856 w 1885732"/>
                <a:gd name="connsiteY96" fmla="*/ 644843 h 644842"/>
                <a:gd name="connsiteX97" fmla="*/ 1885733 w 1885732"/>
                <a:gd name="connsiteY97" fmla="*/ 487966 h 644842"/>
                <a:gd name="connsiteX98" fmla="*/ 1728856 w 1885732"/>
                <a:gd name="connsiteY98" fmla="*/ 331089 h 644842"/>
                <a:gd name="connsiteX99" fmla="*/ 1633987 w 1885732"/>
                <a:gd name="connsiteY99" fmla="*/ 363284 h 644842"/>
                <a:gd name="connsiteX100" fmla="*/ 1575123 w 1885732"/>
                <a:gd name="connsiteY100" fmla="*/ 456247 h 644842"/>
                <a:gd name="connsiteX101" fmla="*/ 1534356 w 1885732"/>
                <a:gd name="connsiteY101" fmla="*/ 456247 h 644842"/>
                <a:gd name="connsiteX102" fmla="*/ 1606174 w 1885732"/>
                <a:gd name="connsiteY102" fmla="*/ 317278 h 644842"/>
                <a:gd name="connsiteX103" fmla="*/ 1633892 w 1885732"/>
                <a:gd name="connsiteY103" fmla="*/ 363284 h 644842"/>
                <a:gd name="connsiteX104" fmla="*/ 1690089 w 1885732"/>
                <a:gd name="connsiteY104" fmla="*/ 456247 h 644842"/>
                <a:gd name="connsiteX105" fmla="*/ 1617985 w 1885732"/>
                <a:gd name="connsiteY105" fmla="*/ 456247 h 644842"/>
                <a:gd name="connsiteX106" fmla="*/ 1655514 w 1885732"/>
                <a:gd name="connsiteY106" fmla="*/ 398907 h 644842"/>
                <a:gd name="connsiteX107" fmla="*/ 1690089 w 1885732"/>
                <a:gd name="connsiteY107" fmla="*/ 456247 h 644842"/>
                <a:gd name="connsiteX108" fmla="*/ 1305565 w 1885732"/>
                <a:gd name="connsiteY108" fmla="*/ 487966 h 644842"/>
                <a:gd name="connsiteX109" fmla="*/ 1190122 w 1885732"/>
                <a:gd name="connsiteY109" fmla="*/ 603409 h 644842"/>
                <a:gd name="connsiteX110" fmla="*/ 1152689 w 1885732"/>
                <a:gd name="connsiteY110" fmla="*/ 597027 h 644842"/>
                <a:gd name="connsiteX111" fmla="*/ 1127543 w 1885732"/>
                <a:gd name="connsiteY111" fmla="*/ 391097 h 644842"/>
                <a:gd name="connsiteX112" fmla="*/ 1190027 w 1885732"/>
                <a:gd name="connsiteY112" fmla="*/ 372523 h 644842"/>
                <a:gd name="connsiteX113" fmla="*/ 1243843 w 1885732"/>
                <a:gd name="connsiteY113" fmla="*/ 385953 h 644842"/>
                <a:gd name="connsiteX114" fmla="*/ 1214601 w 1885732"/>
                <a:gd name="connsiteY114" fmla="*/ 443960 h 644842"/>
                <a:gd name="connsiteX115" fmla="*/ 1173549 w 1885732"/>
                <a:gd name="connsiteY115" fmla="*/ 477584 h 644842"/>
                <a:gd name="connsiteX116" fmla="*/ 1170691 w 1885732"/>
                <a:gd name="connsiteY116" fmla="*/ 506730 h 644842"/>
                <a:gd name="connsiteX117" fmla="*/ 1186693 w 1885732"/>
                <a:gd name="connsiteY117" fmla="*/ 514350 h 644842"/>
                <a:gd name="connsiteX118" fmla="*/ 1199838 w 1885732"/>
                <a:gd name="connsiteY118" fmla="*/ 509683 h 644842"/>
                <a:gd name="connsiteX119" fmla="*/ 1244224 w 1885732"/>
                <a:gd name="connsiteY119" fmla="*/ 473297 h 644842"/>
                <a:gd name="connsiteX120" fmla="*/ 1249653 w 1885732"/>
                <a:gd name="connsiteY120" fmla="*/ 466534 h 644842"/>
                <a:gd name="connsiteX121" fmla="*/ 1276990 w 1885732"/>
                <a:gd name="connsiteY121" fmla="*/ 412337 h 644842"/>
                <a:gd name="connsiteX122" fmla="*/ 1305375 w 1885732"/>
                <a:gd name="connsiteY122" fmla="*/ 487966 h 644842"/>
                <a:gd name="connsiteX123" fmla="*/ 1189932 w 1885732"/>
                <a:gd name="connsiteY123" fmla="*/ 331089 h 644842"/>
                <a:gd name="connsiteX124" fmla="*/ 1122018 w 1885732"/>
                <a:gd name="connsiteY124" fmla="*/ 346710 h 644842"/>
                <a:gd name="connsiteX125" fmla="*/ 1117446 w 1885732"/>
                <a:gd name="connsiteY125" fmla="*/ 309086 h 644842"/>
                <a:gd name="connsiteX126" fmla="*/ 1125352 w 1885732"/>
                <a:gd name="connsiteY126" fmla="*/ 144685 h 644842"/>
                <a:gd name="connsiteX127" fmla="*/ 1126114 w 1885732"/>
                <a:gd name="connsiteY127" fmla="*/ 145161 h 644842"/>
                <a:gd name="connsiteX128" fmla="*/ 1262226 w 1885732"/>
                <a:gd name="connsiteY128" fmla="*/ 234315 h 644842"/>
                <a:gd name="connsiteX129" fmla="*/ 1263179 w 1885732"/>
                <a:gd name="connsiteY129" fmla="*/ 234886 h 644842"/>
                <a:gd name="connsiteX130" fmla="*/ 1263560 w 1885732"/>
                <a:gd name="connsiteY130" fmla="*/ 235077 h 644842"/>
                <a:gd name="connsiteX131" fmla="*/ 1263560 w 1885732"/>
                <a:gd name="connsiteY131" fmla="*/ 235077 h 644842"/>
                <a:gd name="connsiteX132" fmla="*/ 1285277 w 1885732"/>
                <a:gd name="connsiteY132" fmla="*/ 241459 h 644842"/>
                <a:gd name="connsiteX133" fmla="*/ 1307565 w 1885732"/>
                <a:gd name="connsiteY133" fmla="*/ 234696 h 644842"/>
                <a:gd name="connsiteX134" fmla="*/ 1317662 w 1885732"/>
                <a:gd name="connsiteY134" fmla="*/ 239458 h 644842"/>
                <a:gd name="connsiteX135" fmla="*/ 1317852 w 1885732"/>
                <a:gd name="connsiteY135" fmla="*/ 239554 h 644842"/>
                <a:gd name="connsiteX136" fmla="*/ 1262417 w 1885732"/>
                <a:gd name="connsiteY136" fmla="*/ 348805 h 644842"/>
                <a:gd name="connsiteX137" fmla="*/ 1189932 w 1885732"/>
                <a:gd name="connsiteY137" fmla="*/ 330899 h 644842"/>
                <a:gd name="connsiteX138" fmla="*/ 1336617 w 1885732"/>
                <a:gd name="connsiteY138" fmla="*/ 293942 h 644842"/>
                <a:gd name="connsiteX139" fmla="*/ 1571217 w 1885732"/>
                <a:gd name="connsiteY139" fmla="*/ 293942 h 644842"/>
                <a:gd name="connsiteX140" fmla="*/ 1492922 w 1885732"/>
                <a:gd name="connsiteY140" fmla="*/ 445484 h 644842"/>
                <a:gd name="connsiteX141" fmla="*/ 1323948 w 1885732"/>
                <a:gd name="connsiteY141" fmla="*/ 318897 h 644842"/>
                <a:gd name="connsiteX142" fmla="*/ 1336617 w 1885732"/>
                <a:gd name="connsiteY142" fmla="*/ 293942 h 644842"/>
                <a:gd name="connsiteX143" fmla="*/ 1728570 w 1885732"/>
                <a:gd name="connsiteY143" fmla="*/ 603218 h 644842"/>
                <a:gd name="connsiteX144" fmla="*/ 1613699 w 1885732"/>
                <a:gd name="connsiteY144" fmla="*/ 497586 h 644842"/>
                <a:gd name="connsiteX145" fmla="*/ 1726570 w 1885732"/>
                <a:gd name="connsiteY145" fmla="*/ 497586 h 644842"/>
                <a:gd name="connsiteX146" fmla="*/ 1744668 w 1885732"/>
                <a:gd name="connsiteY146" fmla="*/ 487013 h 644842"/>
                <a:gd name="connsiteX147" fmla="*/ 1744382 w 1885732"/>
                <a:gd name="connsiteY147" fmla="*/ 466058 h 644842"/>
                <a:gd name="connsiteX148" fmla="*/ 1691613 w 1885732"/>
                <a:gd name="connsiteY148" fmla="*/ 378524 h 644842"/>
                <a:gd name="connsiteX149" fmla="*/ 1728666 w 1885732"/>
                <a:gd name="connsiteY149" fmla="*/ 372332 h 644842"/>
                <a:gd name="connsiteX150" fmla="*/ 1844013 w 1885732"/>
                <a:gd name="connsiteY150" fmla="*/ 487775 h 644842"/>
                <a:gd name="connsiteX151" fmla="*/ 1728666 w 1885732"/>
                <a:gd name="connsiteY151" fmla="*/ 603218 h 64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885732" h="644842">
                  <a:moveTo>
                    <a:pt x="1729142" y="331089"/>
                  </a:moveTo>
                  <a:cubicBezTo>
                    <a:pt x="1708282" y="331089"/>
                    <a:pt x="1688470" y="335280"/>
                    <a:pt x="1670277" y="342614"/>
                  </a:cubicBezTo>
                  <a:lnTo>
                    <a:pt x="1628844" y="273939"/>
                  </a:lnTo>
                  <a:lnTo>
                    <a:pt x="1649322" y="234220"/>
                  </a:lnTo>
                  <a:lnTo>
                    <a:pt x="1693137" y="234220"/>
                  </a:lnTo>
                  <a:cubicBezTo>
                    <a:pt x="1704567" y="234220"/>
                    <a:pt x="1713902" y="224885"/>
                    <a:pt x="1713902" y="213455"/>
                  </a:cubicBezTo>
                  <a:cubicBezTo>
                    <a:pt x="1713902" y="202025"/>
                    <a:pt x="1704567" y="192691"/>
                    <a:pt x="1693137" y="192691"/>
                  </a:cubicBezTo>
                  <a:lnTo>
                    <a:pt x="1548167" y="192691"/>
                  </a:lnTo>
                  <a:cubicBezTo>
                    <a:pt x="1536737" y="192691"/>
                    <a:pt x="1527402" y="201930"/>
                    <a:pt x="1527402" y="213455"/>
                  </a:cubicBezTo>
                  <a:cubicBezTo>
                    <a:pt x="1527402" y="224981"/>
                    <a:pt x="1536737" y="234220"/>
                    <a:pt x="1548167" y="234220"/>
                  </a:cubicBezTo>
                  <a:lnTo>
                    <a:pt x="1602650" y="234220"/>
                  </a:lnTo>
                  <a:lnTo>
                    <a:pt x="1593220" y="252603"/>
                  </a:lnTo>
                  <a:lnTo>
                    <a:pt x="1358334" y="252603"/>
                  </a:lnTo>
                  <a:cubicBezTo>
                    <a:pt x="1363382" y="241935"/>
                    <a:pt x="1362429" y="232791"/>
                    <a:pt x="1360524" y="226981"/>
                  </a:cubicBezTo>
                  <a:cubicBezTo>
                    <a:pt x="1355571" y="211646"/>
                    <a:pt x="1341093" y="204597"/>
                    <a:pt x="1336331" y="202311"/>
                  </a:cubicBezTo>
                  <a:cubicBezTo>
                    <a:pt x="1333854" y="201168"/>
                    <a:pt x="1330330" y="199454"/>
                    <a:pt x="1326044" y="197453"/>
                  </a:cubicBezTo>
                  <a:cubicBezTo>
                    <a:pt x="1325282" y="189548"/>
                    <a:pt x="1322234" y="182308"/>
                    <a:pt x="1317567" y="176308"/>
                  </a:cubicBezTo>
                  <a:lnTo>
                    <a:pt x="1400053" y="176308"/>
                  </a:lnTo>
                  <a:cubicBezTo>
                    <a:pt x="1411483" y="176308"/>
                    <a:pt x="1420818" y="167068"/>
                    <a:pt x="1420818" y="155543"/>
                  </a:cubicBezTo>
                  <a:cubicBezTo>
                    <a:pt x="1420818" y="144018"/>
                    <a:pt x="1411483" y="134779"/>
                    <a:pt x="1400053" y="134779"/>
                  </a:cubicBezTo>
                  <a:lnTo>
                    <a:pt x="1309375" y="134779"/>
                  </a:lnTo>
                  <a:cubicBezTo>
                    <a:pt x="1298993" y="134779"/>
                    <a:pt x="1289849" y="137636"/>
                    <a:pt x="1282134" y="142113"/>
                  </a:cubicBezTo>
                  <a:lnTo>
                    <a:pt x="1132877" y="0"/>
                  </a:lnTo>
                  <a:lnTo>
                    <a:pt x="882179" y="0"/>
                  </a:lnTo>
                  <a:lnTo>
                    <a:pt x="882179" y="667"/>
                  </a:lnTo>
                  <a:cubicBezTo>
                    <a:pt x="882179" y="667"/>
                    <a:pt x="725112" y="150209"/>
                    <a:pt x="725112" y="150209"/>
                  </a:cubicBezTo>
                  <a:lnTo>
                    <a:pt x="544803" y="34100"/>
                  </a:lnTo>
                  <a:lnTo>
                    <a:pt x="320013" y="33433"/>
                  </a:lnTo>
                  <a:lnTo>
                    <a:pt x="115035" y="164592"/>
                  </a:lnTo>
                  <a:lnTo>
                    <a:pt x="115035" y="164592"/>
                  </a:lnTo>
                  <a:cubicBezTo>
                    <a:pt x="104082" y="170021"/>
                    <a:pt x="95509" y="180118"/>
                    <a:pt x="92937" y="193072"/>
                  </a:cubicBezTo>
                  <a:cubicBezTo>
                    <a:pt x="88556" y="214979"/>
                    <a:pt x="102843" y="236315"/>
                    <a:pt x="124751" y="240697"/>
                  </a:cubicBezTo>
                  <a:cubicBezTo>
                    <a:pt x="127608" y="241268"/>
                    <a:pt x="130371" y="241363"/>
                    <a:pt x="133133" y="241363"/>
                  </a:cubicBezTo>
                  <a:lnTo>
                    <a:pt x="133609" y="314039"/>
                  </a:lnTo>
                  <a:lnTo>
                    <a:pt x="91032" y="314039"/>
                  </a:lnTo>
                  <a:cubicBezTo>
                    <a:pt x="9498" y="314039"/>
                    <a:pt x="640" y="358902"/>
                    <a:pt x="640" y="378238"/>
                  </a:cubicBezTo>
                  <a:lnTo>
                    <a:pt x="640" y="507301"/>
                  </a:lnTo>
                  <a:cubicBezTo>
                    <a:pt x="640" y="515303"/>
                    <a:pt x="450" y="522542"/>
                    <a:pt x="259" y="529114"/>
                  </a:cubicBezTo>
                  <a:cubicBezTo>
                    <a:pt x="-408" y="555689"/>
                    <a:pt x="-884" y="576644"/>
                    <a:pt x="13594" y="591503"/>
                  </a:cubicBezTo>
                  <a:cubicBezTo>
                    <a:pt x="26739" y="604933"/>
                    <a:pt x="46265" y="606838"/>
                    <a:pt x="63600" y="606838"/>
                  </a:cubicBezTo>
                  <a:cubicBezTo>
                    <a:pt x="75792" y="606838"/>
                    <a:pt x="87413" y="606362"/>
                    <a:pt x="98081" y="605695"/>
                  </a:cubicBezTo>
                  <a:cubicBezTo>
                    <a:pt x="98557" y="624173"/>
                    <a:pt x="113607" y="638937"/>
                    <a:pt x="132180" y="638937"/>
                  </a:cubicBezTo>
                  <a:cubicBezTo>
                    <a:pt x="150754" y="638937"/>
                    <a:pt x="166375" y="623602"/>
                    <a:pt x="166375" y="604742"/>
                  </a:cubicBezTo>
                  <a:cubicBezTo>
                    <a:pt x="166375" y="602170"/>
                    <a:pt x="165994" y="599694"/>
                    <a:pt x="165518" y="597313"/>
                  </a:cubicBezTo>
                  <a:lnTo>
                    <a:pt x="176948" y="595122"/>
                  </a:lnTo>
                  <a:lnTo>
                    <a:pt x="174567" y="239173"/>
                  </a:lnTo>
                  <a:cubicBezTo>
                    <a:pt x="174567" y="235458"/>
                    <a:pt x="173424" y="231934"/>
                    <a:pt x="171709" y="228981"/>
                  </a:cubicBezTo>
                  <a:lnTo>
                    <a:pt x="299630" y="177451"/>
                  </a:lnTo>
                  <a:lnTo>
                    <a:pt x="318394" y="169355"/>
                  </a:lnTo>
                  <a:lnTo>
                    <a:pt x="251529" y="422720"/>
                  </a:lnTo>
                  <a:lnTo>
                    <a:pt x="332872" y="422720"/>
                  </a:lnTo>
                  <a:lnTo>
                    <a:pt x="332872" y="589979"/>
                  </a:lnTo>
                  <a:cubicBezTo>
                    <a:pt x="332872" y="613982"/>
                    <a:pt x="352303" y="633413"/>
                    <a:pt x="376211" y="633413"/>
                  </a:cubicBezTo>
                  <a:cubicBezTo>
                    <a:pt x="400119" y="633413"/>
                    <a:pt x="419645" y="613982"/>
                    <a:pt x="419645" y="589979"/>
                  </a:cubicBezTo>
                  <a:lnTo>
                    <a:pt x="419645" y="422720"/>
                  </a:lnTo>
                  <a:lnTo>
                    <a:pt x="446505" y="422720"/>
                  </a:lnTo>
                  <a:lnTo>
                    <a:pt x="446505" y="589979"/>
                  </a:lnTo>
                  <a:cubicBezTo>
                    <a:pt x="446505" y="613982"/>
                    <a:pt x="465936" y="633413"/>
                    <a:pt x="489844" y="633413"/>
                  </a:cubicBezTo>
                  <a:cubicBezTo>
                    <a:pt x="513752" y="633413"/>
                    <a:pt x="533183" y="613982"/>
                    <a:pt x="533183" y="589979"/>
                  </a:cubicBezTo>
                  <a:lnTo>
                    <a:pt x="533183" y="422720"/>
                  </a:lnTo>
                  <a:lnTo>
                    <a:pt x="614526" y="422720"/>
                  </a:lnTo>
                  <a:lnTo>
                    <a:pt x="548042" y="170974"/>
                  </a:lnTo>
                  <a:lnTo>
                    <a:pt x="562901" y="177356"/>
                  </a:lnTo>
                  <a:lnTo>
                    <a:pt x="713682" y="238030"/>
                  </a:lnTo>
                  <a:cubicBezTo>
                    <a:pt x="713682" y="238030"/>
                    <a:pt x="714063" y="238220"/>
                    <a:pt x="714253" y="238315"/>
                  </a:cubicBezTo>
                  <a:cubicBezTo>
                    <a:pt x="714444" y="238315"/>
                    <a:pt x="714729" y="238411"/>
                    <a:pt x="714920" y="238506"/>
                  </a:cubicBezTo>
                  <a:lnTo>
                    <a:pt x="715301" y="238697"/>
                  </a:lnTo>
                  <a:lnTo>
                    <a:pt x="715301" y="238697"/>
                  </a:lnTo>
                  <a:cubicBezTo>
                    <a:pt x="719873" y="240411"/>
                    <a:pt x="724731" y="241459"/>
                    <a:pt x="729874" y="241459"/>
                  </a:cubicBezTo>
                  <a:cubicBezTo>
                    <a:pt x="729874" y="241459"/>
                    <a:pt x="729874" y="241459"/>
                    <a:pt x="729969" y="241459"/>
                  </a:cubicBezTo>
                  <a:cubicBezTo>
                    <a:pt x="731303" y="241459"/>
                    <a:pt x="732636" y="241173"/>
                    <a:pt x="733970" y="241078"/>
                  </a:cubicBezTo>
                  <a:cubicBezTo>
                    <a:pt x="735303" y="240982"/>
                    <a:pt x="736542" y="240982"/>
                    <a:pt x="737780" y="240697"/>
                  </a:cubicBezTo>
                  <a:cubicBezTo>
                    <a:pt x="737780" y="240697"/>
                    <a:pt x="737780" y="240697"/>
                    <a:pt x="737780" y="240697"/>
                  </a:cubicBezTo>
                  <a:cubicBezTo>
                    <a:pt x="742733" y="239744"/>
                    <a:pt x="747400" y="237744"/>
                    <a:pt x="751496" y="235077"/>
                  </a:cubicBezTo>
                  <a:lnTo>
                    <a:pt x="751496" y="235077"/>
                  </a:lnTo>
                  <a:cubicBezTo>
                    <a:pt x="751496" y="235077"/>
                    <a:pt x="751782" y="234886"/>
                    <a:pt x="751782" y="234886"/>
                  </a:cubicBezTo>
                  <a:cubicBezTo>
                    <a:pt x="751972" y="234791"/>
                    <a:pt x="752163" y="234696"/>
                    <a:pt x="752353" y="234601"/>
                  </a:cubicBezTo>
                  <a:cubicBezTo>
                    <a:pt x="752544" y="234506"/>
                    <a:pt x="752639" y="234315"/>
                    <a:pt x="752829" y="234220"/>
                  </a:cubicBezTo>
                  <a:lnTo>
                    <a:pt x="888846" y="145161"/>
                  </a:lnTo>
                  <a:lnTo>
                    <a:pt x="888846" y="145161"/>
                  </a:lnTo>
                  <a:cubicBezTo>
                    <a:pt x="888846" y="145161"/>
                    <a:pt x="896752" y="309086"/>
                    <a:pt x="896752" y="309086"/>
                  </a:cubicBezTo>
                  <a:lnTo>
                    <a:pt x="856842" y="636651"/>
                  </a:lnTo>
                  <a:lnTo>
                    <a:pt x="963713" y="636651"/>
                  </a:lnTo>
                  <a:lnTo>
                    <a:pt x="1007147" y="426625"/>
                  </a:lnTo>
                  <a:lnTo>
                    <a:pt x="1050581" y="636651"/>
                  </a:lnTo>
                  <a:lnTo>
                    <a:pt x="1140306" y="636651"/>
                  </a:lnTo>
                  <a:cubicBezTo>
                    <a:pt x="1156023" y="641890"/>
                    <a:pt x="1172691" y="644843"/>
                    <a:pt x="1190122" y="644843"/>
                  </a:cubicBezTo>
                  <a:cubicBezTo>
                    <a:pt x="1276609" y="644843"/>
                    <a:pt x="1346999" y="574453"/>
                    <a:pt x="1346999" y="487966"/>
                  </a:cubicBezTo>
                  <a:cubicBezTo>
                    <a:pt x="1346999" y="442722"/>
                    <a:pt x="1327568" y="401955"/>
                    <a:pt x="1296802" y="373285"/>
                  </a:cubicBezTo>
                  <a:cubicBezTo>
                    <a:pt x="1299564" y="367760"/>
                    <a:pt x="1302422" y="362236"/>
                    <a:pt x="1305184" y="356711"/>
                  </a:cubicBezTo>
                  <a:lnTo>
                    <a:pt x="1487874" y="493586"/>
                  </a:lnTo>
                  <a:cubicBezTo>
                    <a:pt x="1487874" y="493586"/>
                    <a:pt x="1488064" y="493681"/>
                    <a:pt x="1488159" y="493776"/>
                  </a:cubicBezTo>
                  <a:cubicBezTo>
                    <a:pt x="1489683" y="494919"/>
                    <a:pt x="1491493" y="495776"/>
                    <a:pt x="1493303" y="496443"/>
                  </a:cubicBezTo>
                  <a:cubicBezTo>
                    <a:pt x="1493684" y="496538"/>
                    <a:pt x="1494065" y="496634"/>
                    <a:pt x="1494446" y="496824"/>
                  </a:cubicBezTo>
                  <a:cubicBezTo>
                    <a:pt x="1496351" y="497395"/>
                    <a:pt x="1498256" y="497776"/>
                    <a:pt x="1500351" y="497776"/>
                  </a:cubicBezTo>
                  <a:lnTo>
                    <a:pt x="1572456" y="497776"/>
                  </a:lnTo>
                  <a:cubicBezTo>
                    <a:pt x="1577504" y="579692"/>
                    <a:pt x="1645608" y="644843"/>
                    <a:pt x="1728856" y="644843"/>
                  </a:cubicBezTo>
                  <a:cubicBezTo>
                    <a:pt x="1812105" y="644843"/>
                    <a:pt x="1885733" y="574453"/>
                    <a:pt x="1885733" y="487966"/>
                  </a:cubicBezTo>
                  <a:cubicBezTo>
                    <a:pt x="1885733" y="401479"/>
                    <a:pt x="1815343" y="331089"/>
                    <a:pt x="1728856" y="331089"/>
                  </a:cubicBezTo>
                  <a:moveTo>
                    <a:pt x="1633987" y="363284"/>
                  </a:moveTo>
                  <a:cubicBezTo>
                    <a:pt x="1604364" y="385858"/>
                    <a:pt x="1582933" y="418528"/>
                    <a:pt x="1575123" y="456247"/>
                  </a:cubicBezTo>
                  <a:lnTo>
                    <a:pt x="1534356" y="456247"/>
                  </a:lnTo>
                  <a:lnTo>
                    <a:pt x="1606174" y="317278"/>
                  </a:lnTo>
                  <a:lnTo>
                    <a:pt x="1633892" y="363284"/>
                  </a:lnTo>
                  <a:close/>
                  <a:moveTo>
                    <a:pt x="1690089" y="456247"/>
                  </a:moveTo>
                  <a:lnTo>
                    <a:pt x="1617985" y="456247"/>
                  </a:lnTo>
                  <a:cubicBezTo>
                    <a:pt x="1624462" y="433483"/>
                    <a:pt x="1637702" y="413576"/>
                    <a:pt x="1655514" y="398907"/>
                  </a:cubicBezTo>
                  <a:lnTo>
                    <a:pt x="1690089" y="456247"/>
                  </a:lnTo>
                  <a:close/>
                  <a:moveTo>
                    <a:pt x="1305565" y="487966"/>
                  </a:moveTo>
                  <a:cubicBezTo>
                    <a:pt x="1305565" y="551593"/>
                    <a:pt x="1253749" y="603409"/>
                    <a:pt x="1190122" y="603409"/>
                  </a:cubicBezTo>
                  <a:cubicBezTo>
                    <a:pt x="1176978" y="603409"/>
                    <a:pt x="1164500" y="601123"/>
                    <a:pt x="1152689" y="597027"/>
                  </a:cubicBezTo>
                  <a:lnTo>
                    <a:pt x="1127543" y="391097"/>
                  </a:lnTo>
                  <a:cubicBezTo>
                    <a:pt x="1145545" y="379476"/>
                    <a:pt x="1166976" y="372523"/>
                    <a:pt x="1190027" y="372523"/>
                  </a:cubicBezTo>
                  <a:cubicBezTo>
                    <a:pt x="1209458" y="372523"/>
                    <a:pt x="1227746" y="377380"/>
                    <a:pt x="1243843" y="385953"/>
                  </a:cubicBezTo>
                  <a:cubicBezTo>
                    <a:pt x="1230318" y="412813"/>
                    <a:pt x="1219078" y="435102"/>
                    <a:pt x="1214601" y="443960"/>
                  </a:cubicBezTo>
                  <a:lnTo>
                    <a:pt x="1173549" y="477584"/>
                  </a:lnTo>
                  <a:cubicBezTo>
                    <a:pt x="1164690" y="484822"/>
                    <a:pt x="1163357" y="497872"/>
                    <a:pt x="1170691" y="506730"/>
                  </a:cubicBezTo>
                  <a:cubicBezTo>
                    <a:pt x="1174787" y="511778"/>
                    <a:pt x="1180788" y="514350"/>
                    <a:pt x="1186693" y="514350"/>
                  </a:cubicBezTo>
                  <a:cubicBezTo>
                    <a:pt x="1191360" y="514350"/>
                    <a:pt x="1196028" y="512826"/>
                    <a:pt x="1199838" y="509683"/>
                  </a:cubicBezTo>
                  <a:lnTo>
                    <a:pt x="1244224" y="473297"/>
                  </a:lnTo>
                  <a:cubicBezTo>
                    <a:pt x="1246415" y="471488"/>
                    <a:pt x="1248320" y="469201"/>
                    <a:pt x="1249653" y="466534"/>
                  </a:cubicBezTo>
                  <a:cubicBezTo>
                    <a:pt x="1257464" y="451009"/>
                    <a:pt x="1266894" y="432245"/>
                    <a:pt x="1276990" y="412337"/>
                  </a:cubicBezTo>
                  <a:cubicBezTo>
                    <a:pt x="1294611" y="432626"/>
                    <a:pt x="1305375" y="459010"/>
                    <a:pt x="1305375" y="487966"/>
                  </a:cubicBezTo>
                  <a:moveTo>
                    <a:pt x="1189932" y="331089"/>
                  </a:moveTo>
                  <a:cubicBezTo>
                    <a:pt x="1165548" y="331089"/>
                    <a:pt x="1142592" y="336804"/>
                    <a:pt x="1122018" y="346710"/>
                  </a:cubicBezTo>
                  <a:lnTo>
                    <a:pt x="1117446" y="309086"/>
                  </a:lnTo>
                  <a:lnTo>
                    <a:pt x="1125352" y="144685"/>
                  </a:lnTo>
                  <a:lnTo>
                    <a:pt x="1126114" y="145161"/>
                  </a:lnTo>
                  <a:lnTo>
                    <a:pt x="1262226" y="234315"/>
                  </a:lnTo>
                  <a:cubicBezTo>
                    <a:pt x="1262226" y="234315"/>
                    <a:pt x="1262798" y="234696"/>
                    <a:pt x="1263179" y="234886"/>
                  </a:cubicBezTo>
                  <a:lnTo>
                    <a:pt x="1263560" y="235077"/>
                  </a:lnTo>
                  <a:lnTo>
                    <a:pt x="1263560" y="235077"/>
                  </a:lnTo>
                  <a:cubicBezTo>
                    <a:pt x="1269846" y="239078"/>
                    <a:pt x="1277276" y="241459"/>
                    <a:pt x="1285277" y="241459"/>
                  </a:cubicBezTo>
                  <a:cubicBezTo>
                    <a:pt x="1293278" y="241459"/>
                    <a:pt x="1301184" y="238982"/>
                    <a:pt x="1307565" y="234696"/>
                  </a:cubicBezTo>
                  <a:cubicBezTo>
                    <a:pt x="1311852" y="236696"/>
                    <a:pt x="1315281" y="238315"/>
                    <a:pt x="1317662" y="239458"/>
                  </a:cubicBezTo>
                  <a:cubicBezTo>
                    <a:pt x="1317662" y="239458"/>
                    <a:pt x="1317757" y="239458"/>
                    <a:pt x="1317852" y="239554"/>
                  </a:cubicBezTo>
                  <a:cubicBezTo>
                    <a:pt x="1309756" y="255270"/>
                    <a:pt x="1285563" y="302990"/>
                    <a:pt x="1262417" y="348805"/>
                  </a:cubicBezTo>
                  <a:cubicBezTo>
                    <a:pt x="1240700" y="337376"/>
                    <a:pt x="1216030" y="330899"/>
                    <a:pt x="1189932" y="330899"/>
                  </a:cubicBezTo>
                  <a:moveTo>
                    <a:pt x="1336617" y="293942"/>
                  </a:moveTo>
                  <a:lnTo>
                    <a:pt x="1571217" y="293942"/>
                  </a:lnTo>
                  <a:lnTo>
                    <a:pt x="1492922" y="445484"/>
                  </a:lnTo>
                  <a:lnTo>
                    <a:pt x="1323948" y="318897"/>
                  </a:lnTo>
                  <a:cubicBezTo>
                    <a:pt x="1328520" y="309944"/>
                    <a:pt x="1332711" y="301466"/>
                    <a:pt x="1336617" y="293942"/>
                  </a:cubicBezTo>
                  <a:moveTo>
                    <a:pt x="1728570" y="603218"/>
                  </a:moveTo>
                  <a:cubicBezTo>
                    <a:pt x="1668277" y="603218"/>
                    <a:pt x="1618652" y="556641"/>
                    <a:pt x="1613699" y="497586"/>
                  </a:cubicBezTo>
                  <a:lnTo>
                    <a:pt x="1726570" y="497586"/>
                  </a:lnTo>
                  <a:cubicBezTo>
                    <a:pt x="1734095" y="497586"/>
                    <a:pt x="1740953" y="493586"/>
                    <a:pt x="1744668" y="487013"/>
                  </a:cubicBezTo>
                  <a:cubicBezTo>
                    <a:pt x="1748382" y="480536"/>
                    <a:pt x="1748192" y="472535"/>
                    <a:pt x="1744382" y="466058"/>
                  </a:cubicBezTo>
                  <a:lnTo>
                    <a:pt x="1691613" y="378524"/>
                  </a:lnTo>
                  <a:cubicBezTo>
                    <a:pt x="1703234" y="374523"/>
                    <a:pt x="1715712" y="372332"/>
                    <a:pt x="1728666" y="372332"/>
                  </a:cubicBezTo>
                  <a:cubicBezTo>
                    <a:pt x="1792293" y="372332"/>
                    <a:pt x="1844013" y="424148"/>
                    <a:pt x="1844013" y="487775"/>
                  </a:cubicBezTo>
                  <a:cubicBezTo>
                    <a:pt x="1844013" y="551402"/>
                    <a:pt x="1792293" y="603218"/>
                    <a:pt x="1728666" y="603218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5" name="Forme libre : forme 14">
            <a:extLst>
              <a:ext uri="{FF2B5EF4-FFF2-40B4-BE49-F238E27FC236}">
                <a16:creationId xmlns:a16="http://schemas.microsoft.com/office/drawing/2014/main" id="{100BD706-1FD3-F409-9F63-F152A65440F0}"/>
              </a:ext>
            </a:extLst>
          </p:cNvPr>
          <p:cNvSpPr/>
          <p:nvPr/>
        </p:nvSpPr>
        <p:spPr>
          <a:xfrm>
            <a:off x="4486809" y="2216776"/>
            <a:ext cx="1609191" cy="1780256"/>
          </a:xfrm>
          <a:custGeom>
            <a:avLst/>
            <a:gdLst>
              <a:gd name="connsiteX0" fmla="*/ 1604097 w 1609191"/>
              <a:gd name="connsiteY0" fmla="*/ 899645 h 1780256"/>
              <a:gd name="connsiteX1" fmla="*/ 1526696 w 1609191"/>
              <a:gd name="connsiteY1" fmla="*/ 606086 h 1780256"/>
              <a:gd name="connsiteX2" fmla="*/ 1290808 w 1609191"/>
              <a:gd name="connsiteY2" fmla="*/ 258542 h 1780256"/>
              <a:gd name="connsiteX3" fmla="*/ 1108905 w 1609191"/>
              <a:gd name="connsiteY3" fmla="*/ 123470 h 1780256"/>
              <a:gd name="connsiteX4" fmla="*/ 763962 w 1609191"/>
              <a:gd name="connsiteY4" fmla="*/ 7260 h 1780256"/>
              <a:gd name="connsiteX5" fmla="*/ 763745 w 1609191"/>
              <a:gd name="connsiteY5" fmla="*/ 7260 h 1780256"/>
              <a:gd name="connsiteX6" fmla="*/ 480809 w 1609191"/>
              <a:gd name="connsiteY6" fmla="*/ 14849 h 1780256"/>
              <a:gd name="connsiteX7" fmla="*/ 327092 w 1609191"/>
              <a:gd name="connsiteY7" fmla="*/ 94634 h 1780256"/>
              <a:gd name="connsiteX8" fmla="*/ 210665 w 1609191"/>
              <a:gd name="connsiteY8" fmla="*/ 222118 h 1780256"/>
              <a:gd name="connsiteX9" fmla="*/ 99226 w 1609191"/>
              <a:gd name="connsiteY9" fmla="*/ 414210 h 1780256"/>
              <a:gd name="connsiteX10" fmla="*/ 14236 w 1609191"/>
              <a:gd name="connsiteY10" fmla="*/ 655085 h 1780256"/>
              <a:gd name="connsiteX11" fmla="*/ 4263 w 1609191"/>
              <a:gd name="connsiteY11" fmla="*/ 881650 h 1780256"/>
              <a:gd name="connsiteX12" fmla="*/ 22042 w 1609191"/>
              <a:gd name="connsiteY12" fmla="*/ 980081 h 1780256"/>
              <a:gd name="connsiteX13" fmla="*/ 33099 w 1609191"/>
              <a:gd name="connsiteY13" fmla="*/ 1034933 h 1780256"/>
              <a:gd name="connsiteX14" fmla="*/ 93372 w 1609191"/>
              <a:gd name="connsiteY14" fmla="*/ 1187784 h 1780256"/>
              <a:gd name="connsiteX15" fmla="*/ 200259 w 1609191"/>
              <a:gd name="connsiteY15" fmla="*/ 1330877 h 1780256"/>
              <a:gd name="connsiteX16" fmla="*/ 385197 w 1609191"/>
              <a:gd name="connsiteY16" fmla="*/ 1459228 h 1780256"/>
              <a:gd name="connsiteX17" fmla="*/ 496420 w 1609191"/>
              <a:gd name="connsiteY17" fmla="*/ 1508444 h 1780256"/>
              <a:gd name="connsiteX18" fmla="*/ 618266 w 1609191"/>
              <a:gd name="connsiteY18" fmla="*/ 1557009 h 1780256"/>
              <a:gd name="connsiteX19" fmla="*/ 910091 w 1609191"/>
              <a:gd name="connsiteY19" fmla="*/ 1646117 h 1780256"/>
              <a:gd name="connsiteX20" fmla="*/ 739896 w 1609191"/>
              <a:gd name="connsiteY20" fmla="*/ 1771216 h 1780256"/>
              <a:gd name="connsiteX21" fmla="*/ 1106303 w 1609191"/>
              <a:gd name="connsiteY21" fmla="*/ 1734358 h 1780256"/>
              <a:gd name="connsiteX22" fmla="*/ 1431300 w 1609191"/>
              <a:gd name="connsiteY22" fmla="*/ 1525355 h 1780256"/>
              <a:gd name="connsiteX23" fmla="*/ 1552930 w 1609191"/>
              <a:gd name="connsiteY23" fmla="*/ 1343452 h 1780256"/>
              <a:gd name="connsiteX24" fmla="*/ 1597159 w 1609191"/>
              <a:gd name="connsiteY24" fmla="*/ 1144422 h 1780256"/>
              <a:gd name="connsiteX25" fmla="*/ 1604314 w 1609191"/>
              <a:gd name="connsiteY25" fmla="*/ 899428 h 1780256"/>
              <a:gd name="connsiteX26" fmla="*/ 489265 w 1609191"/>
              <a:gd name="connsiteY26" fmla="*/ 79458 h 1780256"/>
              <a:gd name="connsiteX27" fmla="*/ 301942 w 1609191"/>
              <a:gd name="connsiteY27" fmla="*/ 227104 h 1780256"/>
              <a:gd name="connsiteX28" fmla="*/ 132614 w 1609191"/>
              <a:gd name="connsiteY28" fmla="*/ 490961 h 1780256"/>
              <a:gd name="connsiteX29" fmla="*/ 54346 w 1609191"/>
              <a:gd name="connsiteY29" fmla="*/ 836770 h 1780256"/>
              <a:gd name="connsiteX30" fmla="*/ 99442 w 1609191"/>
              <a:gd name="connsiteY30" fmla="*/ 1126644 h 1780256"/>
              <a:gd name="connsiteX31" fmla="*/ 239067 w 1609191"/>
              <a:gd name="connsiteY31" fmla="*/ 1321988 h 1780256"/>
              <a:gd name="connsiteX32" fmla="*/ 400807 w 1609191"/>
              <a:gd name="connsiteY32" fmla="*/ 1450122 h 1780256"/>
              <a:gd name="connsiteX33" fmla="*/ 390183 w 1609191"/>
              <a:gd name="connsiteY33" fmla="*/ 1446003 h 1780256"/>
              <a:gd name="connsiteX34" fmla="*/ 209581 w 1609191"/>
              <a:gd name="connsiteY34" fmla="*/ 1320471 h 1780256"/>
              <a:gd name="connsiteX35" fmla="*/ 105730 w 1609191"/>
              <a:gd name="connsiteY35" fmla="*/ 1180846 h 1780256"/>
              <a:gd name="connsiteX36" fmla="*/ 47191 w 1609191"/>
              <a:gd name="connsiteY36" fmla="*/ 1032982 h 1780256"/>
              <a:gd name="connsiteX37" fmla="*/ 35917 w 1609191"/>
              <a:gd name="connsiteY37" fmla="*/ 977046 h 1780256"/>
              <a:gd name="connsiteX38" fmla="*/ 18356 w 1609191"/>
              <a:gd name="connsiteY38" fmla="*/ 880132 h 1780256"/>
              <a:gd name="connsiteX39" fmla="*/ 28112 w 1609191"/>
              <a:gd name="connsiteY39" fmla="*/ 658337 h 1780256"/>
              <a:gd name="connsiteX40" fmla="*/ 112451 w 1609191"/>
              <a:gd name="connsiteY40" fmla="*/ 420064 h 1780256"/>
              <a:gd name="connsiteX41" fmla="*/ 222590 w 1609191"/>
              <a:gd name="connsiteY41" fmla="*/ 230573 h 1780256"/>
              <a:gd name="connsiteX42" fmla="*/ 336631 w 1609191"/>
              <a:gd name="connsiteY42" fmla="*/ 105908 h 1780256"/>
              <a:gd name="connsiteX43" fmla="*/ 485362 w 1609191"/>
              <a:gd name="connsiteY43" fmla="*/ 28941 h 1780256"/>
              <a:gd name="connsiteX44" fmla="*/ 688079 w 1609191"/>
              <a:gd name="connsiteY44" fmla="*/ 16583 h 1780256"/>
              <a:gd name="connsiteX45" fmla="*/ 489265 w 1609191"/>
              <a:gd name="connsiteY45" fmla="*/ 79891 h 178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09191" h="1780256">
                <a:moveTo>
                  <a:pt x="1604097" y="899645"/>
                </a:moveTo>
                <a:cubicBezTo>
                  <a:pt x="1591522" y="787988"/>
                  <a:pt x="1560952" y="689774"/>
                  <a:pt x="1526696" y="606086"/>
                </a:cubicBezTo>
                <a:cubicBezTo>
                  <a:pt x="1492440" y="522398"/>
                  <a:pt x="1332218" y="295399"/>
                  <a:pt x="1290808" y="258542"/>
                </a:cubicBezTo>
                <a:cubicBezTo>
                  <a:pt x="1249397" y="221684"/>
                  <a:pt x="1169178" y="162279"/>
                  <a:pt x="1108905" y="123470"/>
                </a:cubicBezTo>
                <a:cubicBezTo>
                  <a:pt x="1048632" y="84661"/>
                  <a:pt x="900985" y="7260"/>
                  <a:pt x="763962" y="7260"/>
                </a:cubicBezTo>
                <a:lnTo>
                  <a:pt x="763745" y="7260"/>
                </a:lnTo>
                <a:cubicBezTo>
                  <a:pt x="624554" y="-6399"/>
                  <a:pt x="522003" y="973"/>
                  <a:pt x="480809" y="14849"/>
                </a:cubicBezTo>
                <a:cubicBezTo>
                  <a:pt x="437014" y="29808"/>
                  <a:pt x="377175" y="50188"/>
                  <a:pt x="327092" y="94634"/>
                </a:cubicBezTo>
                <a:cubicBezTo>
                  <a:pt x="275708" y="140164"/>
                  <a:pt x="238851" y="180707"/>
                  <a:pt x="210665" y="222118"/>
                </a:cubicBezTo>
                <a:cubicBezTo>
                  <a:pt x="180963" y="265696"/>
                  <a:pt x="110066" y="387760"/>
                  <a:pt x="99226" y="414210"/>
                </a:cubicBezTo>
                <a:cubicBezTo>
                  <a:pt x="98575" y="415945"/>
                  <a:pt x="28112" y="586573"/>
                  <a:pt x="14236" y="655085"/>
                </a:cubicBezTo>
                <a:cubicBezTo>
                  <a:pt x="-73" y="725331"/>
                  <a:pt x="-3975" y="814439"/>
                  <a:pt x="4263" y="881650"/>
                </a:cubicBezTo>
                <a:cubicBezTo>
                  <a:pt x="9683" y="926096"/>
                  <a:pt x="15971" y="953630"/>
                  <a:pt x="22042" y="980081"/>
                </a:cubicBezTo>
                <a:cubicBezTo>
                  <a:pt x="26161" y="997859"/>
                  <a:pt x="29847" y="1014553"/>
                  <a:pt x="33099" y="1034933"/>
                </a:cubicBezTo>
                <a:cubicBezTo>
                  <a:pt x="41121" y="1085884"/>
                  <a:pt x="70607" y="1149192"/>
                  <a:pt x="93372" y="1187784"/>
                </a:cubicBezTo>
                <a:cubicBezTo>
                  <a:pt x="114185" y="1223123"/>
                  <a:pt x="166870" y="1301391"/>
                  <a:pt x="200259" y="1330877"/>
                </a:cubicBezTo>
                <a:cubicBezTo>
                  <a:pt x="233647" y="1360580"/>
                  <a:pt x="352675" y="1447087"/>
                  <a:pt x="385197" y="1459228"/>
                </a:cubicBezTo>
                <a:cubicBezTo>
                  <a:pt x="409913" y="1468334"/>
                  <a:pt x="472137" y="1497170"/>
                  <a:pt x="496420" y="1508444"/>
                </a:cubicBezTo>
                <a:cubicBezTo>
                  <a:pt x="528507" y="1525138"/>
                  <a:pt x="568400" y="1542483"/>
                  <a:pt x="618266" y="1557009"/>
                </a:cubicBezTo>
                <a:cubicBezTo>
                  <a:pt x="735343" y="1591265"/>
                  <a:pt x="828137" y="1630941"/>
                  <a:pt x="910091" y="1646117"/>
                </a:cubicBezTo>
                <a:cubicBezTo>
                  <a:pt x="900118" y="1708124"/>
                  <a:pt x="739896" y="1771216"/>
                  <a:pt x="739896" y="1771216"/>
                </a:cubicBezTo>
                <a:cubicBezTo>
                  <a:pt x="839845" y="1795498"/>
                  <a:pt x="1006354" y="1766663"/>
                  <a:pt x="1106303" y="1734358"/>
                </a:cubicBezTo>
                <a:cubicBezTo>
                  <a:pt x="1206252" y="1702054"/>
                  <a:pt x="1349346" y="1626388"/>
                  <a:pt x="1431300" y="1525355"/>
                </a:cubicBezTo>
                <a:cubicBezTo>
                  <a:pt x="1513254" y="1424539"/>
                  <a:pt x="1542957" y="1387681"/>
                  <a:pt x="1552930" y="1343452"/>
                </a:cubicBezTo>
                <a:cubicBezTo>
                  <a:pt x="1562903" y="1299223"/>
                  <a:pt x="1592606" y="1198407"/>
                  <a:pt x="1597159" y="1144422"/>
                </a:cubicBezTo>
                <a:cubicBezTo>
                  <a:pt x="1601712" y="1090436"/>
                  <a:pt x="1616888" y="1011084"/>
                  <a:pt x="1604314" y="899428"/>
                </a:cubicBezTo>
                <a:moveTo>
                  <a:pt x="489265" y="79458"/>
                </a:moveTo>
                <a:cubicBezTo>
                  <a:pt x="442434" y="99187"/>
                  <a:pt x="337932" y="184827"/>
                  <a:pt x="301942" y="227104"/>
                </a:cubicBezTo>
                <a:cubicBezTo>
                  <a:pt x="265952" y="269382"/>
                  <a:pt x="180312" y="361309"/>
                  <a:pt x="132614" y="490961"/>
                </a:cubicBezTo>
                <a:cubicBezTo>
                  <a:pt x="84916" y="620612"/>
                  <a:pt x="53479" y="729667"/>
                  <a:pt x="54346" y="836770"/>
                </a:cubicBezTo>
                <a:cubicBezTo>
                  <a:pt x="55213" y="943874"/>
                  <a:pt x="58032" y="1038402"/>
                  <a:pt x="99442" y="1126644"/>
                </a:cubicBezTo>
                <a:cubicBezTo>
                  <a:pt x="140853" y="1214885"/>
                  <a:pt x="198524" y="1285998"/>
                  <a:pt x="239067" y="1321988"/>
                </a:cubicBezTo>
                <a:cubicBezTo>
                  <a:pt x="278093" y="1356678"/>
                  <a:pt x="364817" y="1426490"/>
                  <a:pt x="400807" y="1450122"/>
                </a:cubicBezTo>
                <a:cubicBezTo>
                  <a:pt x="396904" y="1448604"/>
                  <a:pt x="393219" y="1447087"/>
                  <a:pt x="390183" y="1446003"/>
                </a:cubicBezTo>
                <a:cubicBezTo>
                  <a:pt x="359396" y="1434512"/>
                  <a:pt x="241669" y="1348872"/>
                  <a:pt x="209581" y="1320471"/>
                </a:cubicBezTo>
                <a:cubicBezTo>
                  <a:pt x="177927" y="1292285"/>
                  <a:pt x="125459" y="1214451"/>
                  <a:pt x="105730" y="1180846"/>
                </a:cubicBezTo>
                <a:cubicBezTo>
                  <a:pt x="87952" y="1150493"/>
                  <a:pt x="55430" y="1085450"/>
                  <a:pt x="47191" y="1032982"/>
                </a:cubicBezTo>
                <a:cubicBezTo>
                  <a:pt x="43939" y="1011952"/>
                  <a:pt x="40037" y="995041"/>
                  <a:pt x="35917" y="977046"/>
                </a:cubicBezTo>
                <a:cubicBezTo>
                  <a:pt x="29847" y="950812"/>
                  <a:pt x="23776" y="923711"/>
                  <a:pt x="18356" y="880132"/>
                </a:cubicBezTo>
                <a:cubicBezTo>
                  <a:pt x="10334" y="814222"/>
                  <a:pt x="14236" y="727282"/>
                  <a:pt x="28112" y="658337"/>
                </a:cubicBezTo>
                <a:cubicBezTo>
                  <a:pt x="39386" y="602617"/>
                  <a:pt x="92721" y="467545"/>
                  <a:pt x="112451" y="420064"/>
                </a:cubicBezTo>
                <a:cubicBezTo>
                  <a:pt x="122858" y="394697"/>
                  <a:pt x="193971" y="272417"/>
                  <a:pt x="222590" y="230573"/>
                </a:cubicBezTo>
                <a:cubicBezTo>
                  <a:pt x="249908" y="190247"/>
                  <a:pt x="286332" y="150571"/>
                  <a:pt x="336631" y="105908"/>
                </a:cubicBezTo>
                <a:cubicBezTo>
                  <a:pt x="384546" y="63414"/>
                  <a:pt x="442868" y="43467"/>
                  <a:pt x="485362" y="28941"/>
                </a:cubicBezTo>
                <a:cubicBezTo>
                  <a:pt x="522003" y="16366"/>
                  <a:pt x="599404" y="12247"/>
                  <a:pt x="688079" y="16583"/>
                </a:cubicBezTo>
                <a:cubicBezTo>
                  <a:pt x="609594" y="32410"/>
                  <a:pt x="524171" y="65148"/>
                  <a:pt x="489265" y="79891"/>
                </a:cubicBezTo>
              </a:path>
            </a:pathLst>
          </a:custGeom>
          <a:solidFill>
            <a:srgbClr val="A2C748"/>
          </a:solidFill>
          <a:ln w="21678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16" name="Group 35">
            <a:extLst>
              <a:ext uri="{FF2B5EF4-FFF2-40B4-BE49-F238E27FC236}">
                <a16:creationId xmlns:a16="http://schemas.microsoft.com/office/drawing/2014/main" id="{39347876-C27D-6863-DE18-7F8DF7E3DBED}"/>
              </a:ext>
            </a:extLst>
          </p:cNvPr>
          <p:cNvGrpSpPr>
            <a:grpSpLocks noChangeAspect="1"/>
          </p:cNvGrpSpPr>
          <p:nvPr/>
        </p:nvGrpSpPr>
        <p:grpSpPr bwMode="auto">
          <a:xfrm rot="13256571">
            <a:off x="6759637" y="2609040"/>
            <a:ext cx="1522608" cy="1061250"/>
            <a:chOff x="8967" y="1426"/>
            <a:chExt cx="1231" cy="858"/>
          </a:xfrm>
          <a:solidFill>
            <a:schemeClr val="bg2">
              <a:lumMod val="65000"/>
            </a:schemeClr>
          </a:solidFill>
        </p:grpSpPr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055DC4F6-2F84-06D4-6513-CC4D01065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7" y="1934"/>
              <a:ext cx="425" cy="350"/>
            </a:xfrm>
            <a:custGeom>
              <a:avLst/>
              <a:gdLst>
                <a:gd name="T0" fmla="*/ 245 w 425"/>
                <a:gd name="T1" fmla="*/ 350 h 350"/>
                <a:gd name="T2" fmla="*/ 425 w 425"/>
                <a:gd name="T3" fmla="*/ 0 h 350"/>
                <a:gd name="T4" fmla="*/ 215 w 425"/>
                <a:gd name="T5" fmla="*/ 105 h 350"/>
                <a:gd name="T6" fmla="*/ 0 w 425"/>
                <a:gd name="T7" fmla="*/ 47 h 350"/>
                <a:gd name="T8" fmla="*/ 245 w 42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50">
                  <a:moveTo>
                    <a:pt x="245" y="350"/>
                  </a:moveTo>
                  <a:lnTo>
                    <a:pt x="425" y="0"/>
                  </a:lnTo>
                  <a:lnTo>
                    <a:pt x="215" y="105"/>
                  </a:lnTo>
                  <a:lnTo>
                    <a:pt x="0" y="47"/>
                  </a:lnTo>
                  <a:lnTo>
                    <a:pt x="245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B582BD41-C5F8-B788-A7CB-527611B8E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" y="1795"/>
              <a:ext cx="184" cy="184"/>
            </a:xfrm>
            <a:custGeom>
              <a:avLst/>
              <a:gdLst>
                <a:gd name="T0" fmla="*/ 83 w 86"/>
                <a:gd name="T1" fmla="*/ 38 h 86"/>
                <a:gd name="T2" fmla="*/ 48 w 86"/>
                <a:gd name="T3" fmla="*/ 83 h 86"/>
                <a:gd name="T4" fmla="*/ 3 w 86"/>
                <a:gd name="T5" fmla="*/ 48 h 86"/>
                <a:gd name="T6" fmla="*/ 38 w 86"/>
                <a:gd name="T7" fmla="*/ 2 h 86"/>
                <a:gd name="T8" fmla="*/ 83 w 86"/>
                <a:gd name="T9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83" y="38"/>
                  </a:moveTo>
                  <a:cubicBezTo>
                    <a:pt x="86" y="60"/>
                    <a:pt x="70" y="80"/>
                    <a:pt x="48" y="83"/>
                  </a:cubicBezTo>
                  <a:cubicBezTo>
                    <a:pt x="26" y="86"/>
                    <a:pt x="5" y="70"/>
                    <a:pt x="3" y="48"/>
                  </a:cubicBezTo>
                  <a:cubicBezTo>
                    <a:pt x="0" y="26"/>
                    <a:pt x="16" y="5"/>
                    <a:pt x="38" y="2"/>
                  </a:cubicBezTo>
                  <a:cubicBezTo>
                    <a:pt x="60" y="0"/>
                    <a:pt x="80" y="15"/>
                    <a:pt x="8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02C9B4BC-53C8-A6D1-2832-618A4BE5A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" y="1612"/>
              <a:ext cx="165" cy="163"/>
            </a:xfrm>
            <a:custGeom>
              <a:avLst/>
              <a:gdLst>
                <a:gd name="T0" fmla="*/ 74 w 77"/>
                <a:gd name="T1" fmla="*/ 33 h 76"/>
                <a:gd name="T2" fmla="*/ 43 w 77"/>
                <a:gd name="T3" fmla="*/ 74 h 76"/>
                <a:gd name="T4" fmla="*/ 3 w 77"/>
                <a:gd name="T5" fmla="*/ 42 h 76"/>
                <a:gd name="T6" fmla="*/ 34 w 77"/>
                <a:gd name="T7" fmla="*/ 2 h 76"/>
                <a:gd name="T8" fmla="*/ 74 w 77"/>
                <a:gd name="T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4" y="33"/>
                  </a:moveTo>
                  <a:cubicBezTo>
                    <a:pt x="77" y="53"/>
                    <a:pt x="63" y="71"/>
                    <a:pt x="43" y="74"/>
                  </a:cubicBezTo>
                  <a:cubicBezTo>
                    <a:pt x="23" y="76"/>
                    <a:pt x="5" y="62"/>
                    <a:pt x="3" y="42"/>
                  </a:cubicBezTo>
                  <a:cubicBezTo>
                    <a:pt x="0" y="23"/>
                    <a:pt x="14" y="5"/>
                    <a:pt x="34" y="2"/>
                  </a:cubicBezTo>
                  <a:cubicBezTo>
                    <a:pt x="54" y="0"/>
                    <a:pt x="72" y="14"/>
                    <a:pt x="7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D12ADF2C-3D6F-0D96-02B2-75DE4F87F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7" y="1501"/>
              <a:ext cx="146" cy="146"/>
            </a:xfrm>
            <a:custGeom>
              <a:avLst/>
              <a:gdLst>
                <a:gd name="T0" fmla="*/ 66 w 68"/>
                <a:gd name="T1" fmla="*/ 30 h 68"/>
                <a:gd name="T2" fmla="*/ 38 w 68"/>
                <a:gd name="T3" fmla="*/ 65 h 68"/>
                <a:gd name="T4" fmla="*/ 3 w 68"/>
                <a:gd name="T5" fmla="*/ 38 h 68"/>
                <a:gd name="T6" fmla="*/ 30 w 68"/>
                <a:gd name="T7" fmla="*/ 2 h 68"/>
                <a:gd name="T8" fmla="*/ 66 w 68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6" y="30"/>
                  </a:moveTo>
                  <a:cubicBezTo>
                    <a:pt x="68" y="47"/>
                    <a:pt x="56" y="63"/>
                    <a:pt x="38" y="65"/>
                  </a:cubicBezTo>
                  <a:cubicBezTo>
                    <a:pt x="21" y="68"/>
                    <a:pt x="5" y="55"/>
                    <a:pt x="3" y="38"/>
                  </a:cubicBezTo>
                  <a:cubicBezTo>
                    <a:pt x="0" y="20"/>
                    <a:pt x="13" y="4"/>
                    <a:pt x="30" y="2"/>
                  </a:cubicBezTo>
                  <a:cubicBezTo>
                    <a:pt x="48" y="0"/>
                    <a:pt x="64" y="12"/>
                    <a:pt x="6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467E3B3-C49B-A787-3E43-0A4AA4CE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" y="1443"/>
              <a:ext cx="138" cy="137"/>
            </a:xfrm>
            <a:custGeom>
              <a:avLst/>
              <a:gdLst>
                <a:gd name="T0" fmla="*/ 62 w 64"/>
                <a:gd name="T1" fmla="*/ 28 h 64"/>
                <a:gd name="T2" fmla="*/ 36 w 64"/>
                <a:gd name="T3" fmla="*/ 62 h 64"/>
                <a:gd name="T4" fmla="*/ 2 w 64"/>
                <a:gd name="T5" fmla="*/ 36 h 64"/>
                <a:gd name="T6" fmla="*/ 28 w 64"/>
                <a:gd name="T7" fmla="*/ 2 h 64"/>
                <a:gd name="T8" fmla="*/ 62 w 64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2" y="28"/>
                  </a:moveTo>
                  <a:cubicBezTo>
                    <a:pt x="64" y="44"/>
                    <a:pt x="52" y="59"/>
                    <a:pt x="36" y="62"/>
                  </a:cubicBezTo>
                  <a:cubicBezTo>
                    <a:pt x="19" y="64"/>
                    <a:pt x="4" y="52"/>
                    <a:pt x="2" y="36"/>
                  </a:cubicBezTo>
                  <a:cubicBezTo>
                    <a:pt x="0" y="19"/>
                    <a:pt x="12" y="4"/>
                    <a:pt x="28" y="2"/>
                  </a:cubicBezTo>
                  <a:cubicBezTo>
                    <a:pt x="45" y="0"/>
                    <a:pt x="60" y="12"/>
                    <a:pt x="6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6AE8CFA7-5262-5691-9A9E-18ABEE6A1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0" y="1426"/>
              <a:ext cx="126" cy="124"/>
            </a:xfrm>
            <a:custGeom>
              <a:avLst/>
              <a:gdLst>
                <a:gd name="T0" fmla="*/ 57 w 59"/>
                <a:gd name="T1" fmla="*/ 26 h 58"/>
                <a:gd name="T2" fmla="*/ 33 w 59"/>
                <a:gd name="T3" fmla="*/ 57 h 58"/>
                <a:gd name="T4" fmla="*/ 2 w 59"/>
                <a:gd name="T5" fmla="*/ 33 h 58"/>
                <a:gd name="T6" fmla="*/ 26 w 59"/>
                <a:gd name="T7" fmla="*/ 2 h 58"/>
                <a:gd name="T8" fmla="*/ 57 w 59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7" y="26"/>
                  </a:move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7"/>
                    <a:pt x="11" y="4"/>
                    <a:pt x="26" y="2"/>
                  </a:cubicBezTo>
                  <a:cubicBezTo>
                    <a:pt x="41" y="0"/>
                    <a:pt x="55" y="10"/>
                    <a:pt x="5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100706EF-D20B-D915-FBE7-FD8CB0960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4" y="1454"/>
              <a:ext cx="112" cy="111"/>
            </a:xfrm>
            <a:custGeom>
              <a:avLst/>
              <a:gdLst>
                <a:gd name="T0" fmla="*/ 51 w 52"/>
                <a:gd name="T1" fmla="*/ 23 h 52"/>
                <a:gd name="T2" fmla="*/ 29 w 52"/>
                <a:gd name="T3" fmla="*/ 50 h 52"/>
                <a:gd name="T4" fmla="*/ 2 w 52"/>
                <a:gd name="T5" fmla="*/ 29 h 52"/>
                <a:gd name="T6" fmla="*/ 23 w 52"/>
                <a:gd name="T7" fmla="*/ 1 h 52"/>
                <a:gd name="T8" fmla="*/ 51 w 52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52" y="36"/>
                    <a:pt x="43" y="49"/>
                    <a:pt x="29" y="50"/>
                  </a:cubicBezTo>
                  <a:cubicBezTo>
                    <a:pt x="16" y="52"/>
                    <a:pt x="3" y="42"/>
                    <a:pt x="2" y="29"/>
                  </a:cubicBezTo>
                  <a:cubicBezTo>
                    <a:pt x="0" y="15"/>
                    <a:pt x="9" y="3"/>
                    <a:pt x="23" y="1"/>
                  </a:cubicBezTo>
                  <a:cubicBezTo>
                    <a:pt x="36" y="0"/>
                    <a:pt x="49" y="9"/>
                    <a:pt x="5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8B1D2C16-8225-B183-C9B2-F76E4748D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" y="1522"/>
              <a:ext cx="101" cy="103"/>
            </a:xfrm>
            <a:custGeom>
              <a:avLst/>
              <a:gdLst>
                <a:gd name="T0" fmla="*/ 46 w 47"/>
                <a:gd name="T1" fmla="*/ 21 h 48"/>
                <a:gd name="T2" fmla="*/ 26 w 47"/>
                <a:gd name="T3" fmla="*/ 46 h 48"/>
                <a:gd name="T4" fmla="*/ 1 w 47"/>
                <a:gd name="T5" fmla="*/ 27 h 48"/>
                <a:gd name="T6" fmla="*/ 21 w 47"/>
                <a:gd name="T7" fmla="*/ 2 h 48"/>
                <a:gd name="T8" fmla="*/ 46 w 47"/>
                <a:gd name="T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6" y="21"/>
                  </a:moveTo>
                  <a:cubicBezTo>
                    <a:pt x="47" y="33"/>
                    <a:pt x="39" y="45"/>
                    <a:pt x="26" y="46"/>
                  </a:cubicBezTo>
                  <a:cubicBezTo>
                    <a:pt x="14" y="48"/>
                    <a:pt x="3" y="39"/>
                    <a:pt x="1" y="27"/>
                  </a:cubicBezTo>
                  <a:cubicBezTo>
                    <a:pt x="0" y="15"/>
                    <a:pt x="9" y="3"/>
                    <a:pt x="21" y="2"/>
                  </a:cubicBezTo>
                  <a:cubicBezTo>
                    <a:pt x="33" y="0"/>
                    <a:pt x="44" y="9"/>
                    <a:pt x="4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E210A8A-FC7C-7317-D0DD-0DEB1F16B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6" y="1606"/>
              <a:ext cx="92" cy="92"/>
            </a:xfrm>
            <a:custGeom>
              <a:avLst/>
              <a:gdLst>
                <a:gd name="T0" fmla="*/ 41 w 43"/>
                <a:gd name="T1" fmla="*/ 19 h 43"/>
                <a:gd name="T2" fmla="*/ 24 w 43"/>
                <a:gd name="T3" fmla="*/ 42 h 43"/>
                <a:gd name="T4" fmla="*/ 1 w 43"/>
                <a:gd name="T5" fmla="*/ 24 h 43"/>
                <a:gd name="T6" fmla="*/ 19 w 43"/>
                <a:gd name="T7" fmla="*/ 2 h 43"/>
                <a:gd name="T8" fmla="*/ 41 w 43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1" y="19"/>
                  </a:moveTo>
                  <a:cubicBezTo>
                    <a:pt x="43" y="30"/>
                    <a:pt x="35" y="40"/>
                    <a:pt x="24" y="42"/>
                  </a:cubicBezTo>
                  <a:cubicBezTo>
                    <a:pt x="13" y="43"/>
                    <a:pt x="3" y="35"/>
                    <a:pt x="1" y="24"/>
                  </a:cubicBezTo>
                  <a:cubicBezTo>
                    <a:pt x="0" y="13"/>
                    <a:pt x="8" y="3"/>
                    <a:pt x="19" y="2"/>
                  </a:cubicBezTo>
                  <a:cubicBezTo>
                    <a:pt x="30" y="0"/>
                    <a:pt x="40" y="8"/>
                    <a:pt x="4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24CCA509-49F4-BC10-F940-70F08195F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7" y="1694"/>
              <a:ext cx="71" cy="69"/>
            </a:xfrm>
            <a:custGeom>
              <a:avLst/>
              <a:gdLst>
                <a:gd name="T0" fmla="*/ 32 w 33"/>
                <a:gd name="T1" fmla="*/ 14 h 32"/>
                <a:gd name="T2" fmla="*/ 19 w 33"/>
                <a:gd name="T3" fmla="*/ 31 h 32"/>
                <a:gd name="T4" fmla="*/ 1 w 33"/>
                <a:gd name="T5" fmla="*/ 18 h 32"/>
                <a:gd name="T6" fmla="*/ 15 w 33"/>
                <a:gd name="T7" fmla="*/ 1 h 32"/>
                <a:gd name="T8" fmla="*/ 32 w 33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4"/>
                  </a:moveTo>
                  <a:cubicBezTo>
                    <a:pt x="33" y="23"/>
                    <a:pt x="27" y="30"/>
                    <a:pt x="19" y="31"/>
                  </a:cubicBezTo>
                  <a:cubicBezTo>
                    <a:pt x="10" y="32"/>
                    <a:pt x="3" y="26"/>
                    <a:pt x="1" y="18"/>
                  </a:cubicBezTo>
                  <a:cubicBezTo>
                    <a:pt x="0" y="10"/>
                    <a:pt x="6" y="2"/>
                    <a:pt x="15" y="1"/>
                  </a:cubicBezTo>
                  <a:cubicBezTo>
                    <a:pt x="23" y="0"/>
                    <a:pt x="31" y="6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</p:grpSp>
      <p:sp>
        <p:nvSpPr>
          <p:cNvPr id="27" name="Espace réservé du numéro de diapositive 26">
            <a:extLst>
              <a:ext uri="{FF2B5EF4-FFF2-40B4-BE49-F238E27FC236}">
                <a16:creationId xmlns:a16="http://schemas.microsoft.com/office/drawing/2014/main" id="{5195F8DB-D5B5-E0A1-3CEF-1F5BC43C4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353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E553FC-A94D-2BAD-6ED0-E2B8BD8EB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D114724-F0AE-AC4F-4593-BE4AB982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0BA723-EE71-30DD-D67A-2D5D2E841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37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CD545F-4A14-1B58-0607-BD97DAE7E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4007" y="2747167"/>
            <a:ext cx="5212211" cy="931863"/>
          </a:xfrm>
        </p:spPr>
        <p:txBody>
          <a:bodyPr>
            <a:normAutofit/>
          </a:bodyPr>
          <a:lstStyle/>
          <a:p>
            <a:r>
              <a:rPr lang="fr-FR" sz="3600" dirty="0">
                <a:solidFill>
                  <a:schemeClr val="accent1"/>
                </a:solidFill>
              </a:rPr>
              <a:t>Rentrée scolaire </a:t>
            </a:r>
            <a:r>
              <a:rPr lang="fr-FR" sz="3600" dirty="0"/>
              <a:t>2022</a:t>
            </a:r>
            <a:endParaRPr lang="en-GB" sz="3600" dirty="0"/>
          </a:p>
        </p:txBody>
      </p:sp>
      <p:pic>
        <p:nvPicPr>
          <p:cNvPr id="7" name="Espace réservé pour une image  6" descr="Une image contenant personne, extérieur, fille, objet d’extérieur&#10;&#10;Description générée automatiquement">
            <a:extLst>
              <a:ext uri="{FF2B5EF4-FFF2-40B4-BE49-F238E27FC236}">
                <a16:creationId xmlns:a16="http://schemas.microsoft.com/office/drawing/2014/main" id="{D26A240D-E517-824C-6CFF-965C994556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0" r="15400"/>
          <a:stretch>
            <a:fillRect/>
          </a:stretch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C6D7071-1C0F-17E2-FADE-78728276B52A}"/>
              </a:ext>
            </a:extLst>
          </p:cNvPr>
          <p:cNvSpPr txBox="1"/>
          <p:nvPr/>
        </p:nvSpPr>
        <p:spPr>
          <a:xfrm>
            <a:off x="5988182" y="3295054"/>
            <a:ext cx="6143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latin typeface="+mj-lt"/>
              </a:rPr>
              <a:t>Les nouveautés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A569B7-F735-5461-F613-D078D2DB21CC}"/>
              </a:ext>
            </a:extLst>
          </p:cNvPr>
          <p:cNvSpPr/>
          <p:nvPr/>
        </p:nvSpPr>
        <p:spPr>
          <a:xfrm>
            <a:off x="7581900" y="4225287"/>
            <a:ext cx="4154631" cy="1028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4130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634CD9-C0F0-72E7-EE44-6E5D0CB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  <a:t>Intégrer le numérique </a:t>
            </a:r>
            <a:b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</a:br>
            <a:r>
              <a:rPr lang="fr-FR" sz="4400" b="1" i="0" u="none" strike="noStrike" baseline="0" dirty="0">
                <a:latin typeface="Barlow-SemiBold"/>
              </a:rPr>
              <a:t>à l’enseignement au quotidien</a:t>
            </a:r>
            <a:endParaRPr lang="en-GB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AB42C4-FBB4-7819-197B-8F36EBD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Rentrée</a:t>
            </a:r>
            <a:r>
              <a:rPr lang="en-GB" dirty="0"/>
              <a:t> scolaire </a:t>
            </a:r>
            <a:r>
              <a:rPr lang="en-GB" dirty="0">
                <a:solidFill>
                  <a:schemeClr val="tx1"/>
                </a:solidFill>
              </a:rPr>
              <a:t>2022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5FFBF6C-0183-78EF-9679-ECA9298E0C50}"/>
              </a:ext>
            </a:extLst>
          </p:cNvPr>
          <p:cNvGrpSpPr/>
          <p:nvPr/>
        </p:nvGrpSpPr>
        <p:grpSpPr>
          <a:xfrm>
            <a:off x="455797" y="2403261"/>
            <a:ext cx="5952623" cy="3304119"/>
            <a:chOff x="143377" y="2098461"/>
            <a:chExt cx="5952623" cy="3304119"/>
          </a:xfrm>
        </p:grpSpPr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468060CE-52C7-CA9C-8F33-A0CE04303EE7}"/>
                </a:ext>
              </a:extLst>
            </p:cNvPr>
            <p:cNvSpPr/>
            <p:nvPr/>
          </p:nvSpPr>
          <p:spPr>
            <a:xfrm>
              <a:off x="993724" y="2471826"/>
              <a:ext cx="2649138" cy="2930754"/>
            </a:xfrm>
            <a:custGeom>
              <a:avLst/>
              <a:gdLst>
                <a:gd name="connsiteX0" fmla="*/ 1604097 w 1609191"/>
                <a:gd name="connsiteY0" fmla="*/ 899645 h 1780256"/>
                <a:gd name="connsiteX1" fmla="*/ 1526696 w 1609191"/>
                <a:gd name="connsiteY1" fmla="*/ 606086 h 1780256"/>
                <a:gd name="connsiteX2" fmla="*/ 1290808 w 1609191"/>
                <a:gd name="connsiteY2" fmla="*/ 258542 h 1780256"/>
                <a:gd name="connsiteX3" fmla="*/ 1108905 w 1609191"/>
                <a:gd name="connsiteY3" fmla="*/ 123470 h 1780256"/>
                <a:gd name="connsiteX4" fmla="*/ 763962 w 1609191"/>
                <a:gd name="connsiteY4" fmla="*/ 7260 h 1780256"/>
                <a:gd name="connsiteX5" fmla="*/ 763745 w 1609191"/>
                <a:gd name="connsiteY5" fmla="*/ 7260 h 1780256"/>
                <a:gd name="connsiteX6" fmla="*/ 480809 w 1609191"/>
                <a:gd name="connsiteY6" fmla="*/ 14849 h 1780256"/>
                <a:gd name="connsiteX7" fmla="*/ 327092 w 1609191"/>
                <a:gd name="connsiteY7" fmla="*/ 94634 h 1780256"/>
                <a:gd name="connsiteX8" fmla="*/ 210665 w 1609191"/>
                <a:gd name="connsiteY8" fmla="*/ 222118 h 1780256"/>
                <a:gd name="connsiteX9" fmla="*/ 99226 w 1609191"/>
                <a:gd name="connsiteY9" fmla="*/ 414210 h 1780256"/>
                <a:gd name="connsiteX10" fmla="*/ 14236 w 1609191"/>
                <a:gd name="connsiteY10" fmla="*/ 655085 h 1780256"/>
                <a:gd name="connsiteX11" fmla="*/ 4263 w 1609191"/>
                <a:gd name="connsiteY11" fmla="*/ 881650 h 1780256"/>
                <a:gd name="connsiteX12" fmla="*/ 22042 w 1609191"/>
                <a:gd name="connsiteY12" fmla="*/ 980081 h 1780256"/>
                <a:gd name="connsiteX13" fmla="*/ 33099 w 1609191"/>
                <a:gd name="connsiteY13" fmla="*/ 1034933 h 1780256"/>
                <a:gd name="connsiteX14" fmla="*/ 93372 w 1609191"/>
                <a:gd name="connsiteY14" fmla="*/ 1187784 h 1780256"/>
                <a:gd name="connsiteX15" fmla="*/ 200259 w 1609191"/>
                <a:gd name="connsiteY15" fmla="*/ 1330877 h 1780256"/>
                <a:gd name="connsiteX16" fmla="*/ 385197 w 1609191"/>
                <a:gd name="connsiteY16" fmla="*/ 1459228 h 1780256"/>
                <a:gd name="connsiteX17" fmla="*/ 496420 w 1609191"/>
                <a:gd name="connsiteY17" fmla="*/ 1508444 h 1780256"/>
                <a:gd name="connsiteX18" fmla="*/ 618266 w 1609191"/>
                <a:gd name="connsiteY18" fmla="*/ 1557009 h 1780256"/>
                <a:gd name="connsiteX19" fmla="*/ 910091 w 1609191"/>
                <a:gd name="connsiteY19" fmla="*/ 1646117 h 1780256"/>
                <a:gd name="connsiteX20" fmla="*/ 739896 w 1609191"/>
                <a:gd name="connsiteY20" fmla="*/ 1771216 h 1780256"/>
                <a:gd name="connsiteX21" fmla="*/ 1106303 w 1609191"/>
                <a:gd name="connsiteY21" fmla="*/ 1734358 h 1780256"/>
                <a:gd name="connsiteX22" fmla="*/ 1431300 w 1609191"/>
                <a:gd name="connsiteY22" fmla="*/ 1525355 h 1780256"/>
                <a:gd name="connsiteX23" fmla="*/ 1552930 w 1609191"/>
                <a:gd name="connsiteY23" fmla="*/ 1343452 h 1780256"/>
                <a:gd name="connsiteX24" fmla="*/ 1597159 w 1609191"/>
                <a:gd name="connsiteY24" fmla="*/ 1144422 h 1780256"/>
                <a:gd name="connsiteX25" fmla="*/ 1604314 w 1609191"/>
                <a:gd name="connsiteY25" fmla="*/ 899428 h 1780256"/>
                <a:gd name="connsiteX26" fmla="*/ 489265 w 1609191"/>
                <a:gd name="connsiteY26" fmla="*/ 79458 h 1780256"/>
                <a:gd name="connsiteX27" fmla="*/ 301942 w 1609191"/>
                <a:gd name="connsiteY27" fmla="*/ 227104 h 1780256"/>
                <a:gd name="connsiteX28" fmla="*/ 132614 w 1609191"/>
                <a:gd name="connsiteY28" fmla="*/ 490961 h 1780256"/>
                <a:gd name="connsiteX29" fmla="*/ 54346 w 1609191"/>
                <a:gd name="connsiteY29" fmla="*/ 836770 h 1780256"/>
                <a:gd name="connsiteX30" fmla="*/ 99442 w 1609191"/>
                <a:gd name="connsiteY30" fmla="*/ 1126644 h 1780256"/>
                <a:gd name="connsiteX31" fmla="*/ 239067 w 1609191"/>
                <a:gd name="connsiteY31" fmla="*/ 1321988 h 1780256"/>
                <a:gd name="connsiteX32" fmla="*/ 400807 w 1609191"/>
                <a:gd name="connsiteY32" fmla="*/ 1450122 h 1780256"/>
                <a:gd name="connsiteX33" fmla="*/ 390183 w 1609191"/>
                <a:gd name="connsiteY33" fmla="*/ 1446003 h 1780256"/>
                <a:gd name="connsiteX34" fmla="*/ 209581 w 1609191"/>
                <a:gd name="connsiteY34" fmla="*/ 1320471 h 1780256"/>
                <a:gd name="connsiteX35" fmla="*/ 105730 w 1609191"/>
                <a:gd name="connsiteY35" fmla="*/ 1180846 h 1780256"/>
                <a:gd name="connsiteX36" fmla="*/ 47191 w 1609191"/>
                <a:gd name="connsiteY36" fmla="*/ 1032982 h 1780256"/>
                <a:gd name="connsiteX37" fmla="*/ 35917 w 1609191"/>
                <a:gd name="connsiteY37" fmla="*/ 977046 h 1780256"/>
                <a:gd name="connsiteX38" fmla="*/ 18356 w 1609191"/>
                <a:gd name="connsiteY38" fmla="*/ 880132 h 1780256"/>
                <a:gd name="connsiteX39" fmla="*/ 28112 w 1609191"/>
                <a:gd name="connsiteY39" fmla="*/ 658337 h 1780256"/>
                <a:gd name="connsiteX40" fmla="*/ 112451 w 1609191"/>
                <a:gd name="connsiteY40" fmla="*/ 420064 h 1780256"/>
                <a:gd name="connsiteX41" fmla="*/ 222590 w 1609191"/>
                <a:gd name="connsiteY41" fmla="*/ 230573 h 1780256"/>
                <a:gd name="connsiteX42" fmla="*/ 336631 w 1609191"/>
                <a:gd name="connsiteY42" fmla="*/ 105908 h 1780256"/>
                <a:gd name="connsiteX43" fmla="*/ 485362 w 1609191"/>
                <a:gd name="connsiteY43" fmla="*/ 28941 h 1780256"/>
                <a:gd name="connsiteX44" fmla="*/ 688079 w 1609191"/>
                <a:gd name="connsiteY44" fmla="*/ 16583 h 1780256"/>
                <a:gd name="connsiteX45" fmla="*/ 489265 w 1609191"/>
                <a:gd name="connsiteY45" fmla="*/ 79891 h 178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09191" h="1780256">
                  <a:moveTo>
                    <a:pt x="1604097" y="899645"/>
                  </a:moveTo>
                  <a:cubicBezTo>
                    <a:pt x="1591522" y="787988"/>
                    <a:pt x="1560952" y="689774"/>
                    <a:pt x="1526696" y="606086"/>
                  </a:cubicBezTo>
                  <a:cubicBezTo>
                    <a:pt x="1492440" y="522398"/>
                    <a:pt x="1332218" y="295399"/>
                    <a:pt x="1290808" y="258542"/>
                  </a:cubicBezTo>
                  <a:cubicBezTo>
                    <a:pt x="1249397" y="221684"/>
                    <a:pt x="1169178" y="162279"/>
                    <a:pt x="1108905" y="123470"/>
                  </a:cubicBezTo>
                  <a:cubicBezTo>
                    <a:pt x="1048632" y="84661"/>
                    <a:pt x="900985" y="7260"/>
                    <a:pt x="763962" y="7260"/>
                  </a:cubicBezTo>
                  <a:lnTo>
                    <a:pt x="763745" y="7260"/>
                  </a:lnTo>
                  <a:cubicBezTo>
                    <a:pt x="624554" y="-6399"/>
                    <a:pt x="522003" y="973"/>
                    <a:pt x="480809" y="14849"/>
                  </a:cubicBezTo>
                  <a:cubicBezTo>
                    <a:pt x="437014" y="29808"/>
                    <a:pt x="377175" y="50188"/>
                    <a:pt x="327092" y="94634"/>
                  </a:cubicBezTo>
                  <a:cubicBezTo>
                    <a:pt x="275708" y="140164"/>
                    <a:pt x="238851" y="180707"/>
                    <a:pt x="210665" y="222118"/>
                  </a:cubicBezTo>
                  <a:cubicBezTo>
                    <a:pt x="180963" y="265696"/>
                    <a:pt x="110066" y="387760"/>
                    <a:pt x="99226" y="414210"/>
                  </a:cubicBezTo>
                  <a:cubicBezTo>
                    <a:pt x="98575" y="415945"/>
                    <a:pt x="28112" y="586573"/>
                    <a:pt x="14236" y="655085"/>
                  </a:cubicBezTo>
                  <a:cubicBezTo>
                    <a:pt x="-73" y="725331"/>
                    <a:pt x="-3975" y="814439"/>
                    <a:pt x="4263" y="881650"/>
                  </a:cubicBezTo>
                  <a:cubicBezTo>
                    <a:pt x="9683" y="926096"/>
                    <a:pt x="15971" y="953630"/>
                    <a:pt x="22042" y="980081"/>
                  </a:cubicBezTo>
                  <a:cubicBezTo>
                    <a:pt x="26161" y="997859"/>
                    <a:pt x="29847" y="1014553"/>
                    <a:pt x="33099" y="1034933"/>
                  </a:cubicBezTo>
                  <a:cubicBezTo>
                    <a:pt x="41121" y="1085884"/>
                    <a:pt x="70607" y="1149192"/>
                    <a:pt x="93372" y="1187784"/>
                  </a:cubicBezTo>
                  <a:cubicBezTo>
                    <a:pt x="114185" y="1223123"/>
                    <a:pt x="166870" y="1301391"/>
                    <a:pt x="200259" y="1330877"/>
                  </a:cubicBezTo>
                  <a:cubicBezTo>
                    <a:pt x="233647" y="1360580"/>
                    <a:pt x="352675" y="1447087"/>
                    <a:pt x="385197" y="1459228"/>
                  </a:cubicBezTo>
                  <a:cubicBezTo>
                    <a:pt x="409913" y="1468334"/>
                    <a:pt x="472137" y="1497170"/>
                    <a:pt x="496420" y="1508444"/>
                  </a:cubicBezTo>
                  <a:cubicBezTo>
                    <a:pt x="528507" y="1525138"/>
                    <a:pt x="568400" y="1542483"/>
                    <a:pt x="618266" y="1557009"/>
                  </a:cubicBezTo>
                  <a:cubicBezTo>
                    <a:pt x="735343" y="1591265"/>
                    <a:pt x="828137" y="1630941"/>
                    <a:pt x="910091" y="1646117"/>
                  </a:cubicBezTo>
                  <a:cubicBezTo>
                    <a:pt x="900118" y="1708124"/>
                    <a:pt x="739896" y="1771216"/>
                    <a:pt x="739896" y="1771216"/>
                  </a:cubicBezTo>
                  <a:cubicBezTo>
                    <a:pt x="839845" y="1795498"/>
                    <a:pt x="1006354" y="1766663"/>
                    <a:pt x="1106303" y="1734358"/>
                  </a:cubicBezTo>
                  <a:cubicBezTo>
                    <a:pt x="1206252" y="1702054"/>
                    <a:pt x="1349346" y="1626388"/>
                    <a:pt x="1431300" y="1525355"/>
                  </a:cubicBezTo>
                  <a:cubicBezTo>
                    <a:pt x="1513254" y="1424539"/>
                    <a:pt x="1542957" y="1387681"/>
                    <a:pt x="1552930" y="1343452"/>
                  </a:cubicBezTo>
                  <a:cubicBezTo>
                    <a:pt x="1562903" y="1299223"/>
                    <a:pt x="1592606" y="1198407"/>
                    <a:pt x="1597159" y="1144422"/>
                  </a:cubicBezTo>
                  <a:cubicBezTo>
                    <a:pt x="1601712" y="1090436"/>
                    <a:pt x="1616888" y="1011084"/>
                    <a:pt x="1604314" y="899428"/>
                  </a:cubicBezTo>
                  <a:moveTo>
                    <a:pt x="489265" y="79458"/>
                  </a:moveTo>
                  <a:cubicBezTo>
                    <a:pt x="442434" y="99187"/>
                    <a:pt x="337932" y="184827"/>
                    <a:pt x="301942" y="227104"/>
                  </a:cubicBezTo>
                  <a:cubicBezTo>
                    <a:pt x="265952" y="269382"/>
                    <a:pt x="180312" y="361309"/>
                    <a:pt x="132614" y="490961"/>
                  </a:cubicBezTo>
                  <a:cubicBezTo>
                    <a:pt x="84916" y="620612"/>
                    <a:pt x="53479" y="729667"/>
                    <a:pt x="54346" y="836770"/>
                  </a:cubicBezTo>
                  <a:cubicBezTo>
                    <a:pt x="55213" y="943874"/>
                    <a:pt x="58032" y="1038402"/>
                    <a:pt x="99442" y="1126644"/>
                  </a:cubicBezTo>
                  <a:cubicBezTo>
                    <a:pt x="140853" y="1214885"/>
                    <a:pt x="198524" y="1285998"/>
                    <a:pt x="239067" y="1321988"/>
                  </a:cubicBezTo>
                  <a:cubicBezTo>
                    <a:pt x="278093" y="1356678"/>
                    <a:pt x="364817" y="1426490"/>
                    <a:pt x="400807" y="1450122"/>
                  </a:cubicBezTo>
                  <a:cubicBezTo>
                    <a:pt x="396904" y="1448604"/>
                    <a:pt x="393219" y="1447087"/>
                    <a:pt x="390183" y="1446003"/>
                  </a:cubicBezTo>
                  <a:cubicBezTo>
                    <a:pt x="359396" y="1434512"/>
                    <a:pt x="241669" y="1348872"/>
                    <a:pt x="209581" y="1320471"/>
                  </a:cubicBezTo>
                  <a:cubicBezTo>
                    <a:pt x="177927" y="1292285"/>
                    <a:pt x="125459" y="1214451"/>
                    <a:pt x="105730" y="1180846"/>
                  </a:cubicBezTo>
                  <a:cubicBezTo>
                    <a:pt x="87952" y="1150493"/>
                    <a:pt x="55430" y="1085450"/>
                    <a:pt x="47191" y="1032982"/>
                  </a:cubicBezTo>
                  <a:cubicBezTo>
                    <a:pt x="43939" y="1011952"/>
                    <a:pt x="40037" y="995041"/>
                    <a:pt x="35917" y="977046"/>
                  </a:cubicBezTo>
                  <a:cubicBezTo>
                    <a:pt x="29847" y="950812"/>
                    <a:pt x="23776" y="923711"/>
                    <a:pt x="18356" y="880132"/>
                  </a:cubicBezTo>
                  <a:cubicBezTo>
                    <a:pt x="10334" y="814222"/>
                    <a:pt x="14236" y="727282"/>
                    <a:pt x="28112" y="658337"/>
                  </a:cubicBezTo>
                  <a:cubicBezTo>
                    <a:pt x="39386" y="602617"/>
                    <a:pt x="92721" y="467545"/>
                    <a:pt x="112451" y="420064"/>
                  </a:cubicBezTo>
                  <a:cubicBezTo>
                    <a:pt x="122858" y="394697"/>
                    <a:pt x="193971" y="272417"/>
                    <a:pt x="222590" y="230573"/>
                  </a:cubicBezTo>
                  <a:cubicBezTo>
                    <a:pt x="249908" y="190247"/>
                    <a:pt x="286332" y="150571"/>
                    <a:pt x="336631" y="105908"/>
                  </a:cubicBezTo>
                  <a:cubicBezTo>
                    <a:pt x="384546" y="63414"/>
                    <a:pt x="442868" y="43467"/>
                    <a:pt x="485362" y="28941"/>
                  </a:cubicBezTo>
                  <a:cubicBezTo>
                    <a:pt x="522003" y="16366"/>
                    <a:pt x="599404" y="12247"/>
                    <a:pt x="688079" y="16583"/>
                  </a:cubicBezTo>
                  <a:cubicBezTo>
                    <a:pt x="609594" y="32410"/>
                    <a:pt x="524171" y="65148"/>
                    <a:pt x="489265" y="7989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216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851DD2D4-960F-3001-D769-95C8027FD548}"/>
                </a:ext>
              </a:extLst>
            </p:cNvPr>
            <p:cNvSpPr txBox="1"/>
            <p:nvPr/>
          </p:nvSpPr>
          <p:spPr>
            <a:xfrm>
              <a:off x="1181100" y="3731157"/>
              <a:ext cx="462534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4800" b="0" i="0" u="none" strike="noStrike" baseline="0" dirty="0">
                  <a:solidFill>
                    <a:schemeClr val="accent1"/>
                  </a:solidFill>
                  <a:latin typeface="+mj-lt"/>
                </a:rPr>
                <a:t>équipées ! </a:t>
              </a:r>
              <a:endParaRPr lang="fr-FR" sz="4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0719386-E263-C215-8676-321B81126131}"/>
                </a:ext>
              </a:extLst>
            </p:cNvPr>
            <p:cNvSpPr txBox="1"/>
            <p:nvPr/>
          </p:nvSpPr>
          <p:spPr>
            <a:xfrm>
              <a:off x="425882" y="2098461"/>
              <a:ext cx="2727960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6600" i="0" u="none" strike="noStrike" baseline="0" dirty="0">
                  <a:latin typeface="+mj-lt"/>
                </a:rPr>
                <a:t>Toutes</a:t>
              </a:r>
              <a:endParaRPr lang="fr-FR" sz="66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6B7CF424-520B-61AA-A0C8-761DA72C9234}"/>
                </a:ext>
              </a:extLst>
            </p:cNvPr>
            <p:cNvSpPr txBox="1"/>
            <p:nvPr/>
          </p:nvSpPr>
          <p:spPr>
            <a:xfrm>
              <a:off x="143377" y="3168386"/>
              <a:ext cx="59526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800" b="0" i="0" u="none" strike="noStrike" baseline="0" dirty="0">
                  <a:latin typeface="+mj-lt"/>
                </a:rPr>
                <a:t>les </a:t>
              </a:r>
              <a:r>
                <a:rPr lang="en-GB" sz="2800" b="0" i="0" u="none" strike="noStrike" baseline="0" dirty="0">
                  <a:solidFill>
                    <a:schemeClr val="accent1"/>
                  </a:solidFill>
                  <a:latin typeface="+mj-lt"/>
                </a:rPr>
                <a:t>écoles élémentaires publiques</a:t>
              </a:r>
              <a:endParaRPr lang="fr-FR" sz="2800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D6663AEC-CD19-2179-63D6-837ED8924893}"/>
                </a:ext>
              </a:extLst>
            </p:cNvPr>
            <p:cNvSpPr txBox="1"/>
            <p:nvPr/>
          </p:nvSpPr>
          <p:spPr>
            <a:xfrm>
              <a:off x="723629" y="3519688"/>
              <a:ext cx="43208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400" b="0" i="0" u="none" strike="noStrike" baseline="0" dirty="0">
                  <a:latin typeface="+mj-lt"/>
                </a:rPr>
                <a:t>de la ville sont désormais </a:t>
              </a:r>
              <a:endParaRPr lang="fr-FR" sz="24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942FE09-9EDB-4A2D-CA2B-24B32D7EB5B0}"/>
                </a:ext>
              </a:extLst>
            </p:cNvPr>
            <p:cNvSpPr/>
            <p:nvPr/>
          </p:nvSpPr>
          <p:spPr>
            <a:xfrm>
              <a:off x="680014" y="3094803"/>
              <a:ext cx="2200346" cy="1116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6" name="Graphique 25">
            <a:extLst>
              <a:ext uri="{FF2B5EF4-FFF2-40B4-BE49-F238E27FC236}">
                <a16:creationId xmlns:a16="http://schemas.microsoft.com/office/drawing/2014/main" id="{F6A5D37E-AAB0-292C-264C-BEF28412F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6698" y="2345003"/>
            <a:ext cx="619512" cy="619512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8E237C92-7A8E-ED66-EBA5-9217052CDFA1}"/>
              </a:ext>
            </a:extLst>
          </p:cNvPr>
          <p:cNvSpPr txBox="1"/>
          <p:nvPr/>
        </p:nvSpPr>
        <p:spPr>
          <a:xfrm>
            <a:off x="7860990" y="2470093"/>
            <a:ext cx="32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tableaux </a:t>
            </a:r>
            <a:r>
              <a:rPr lang="fr-FR" dirty="0">
                <a:solidFill>
                  <a:schemeClr val="accent2"/>
                </a:solidFill>
                <a:latin typeface="+mj-lt"/>
              </a:rPr>
              <a:t>magnétiques</a:t>
            </a:r>
          </a:p>
        </p:txBody>
      </p:sp>
      <p:pic>
        <p:nvPicPr>
          <p:cNvPr id="28" name="Graphique 27">
            <a:extLst>
              <a:ext uri="{FF2B5EF4-FFF2-40B4-BE49-F238E27FC236}">
                <a16:creationId xmlns:a16="http://schemas.microsoft.com/office/drawing/2014/main" id="{CF2EB371-7F0C-D8B0-8F3A-AD597CCB2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6698" y="3205900"/>
            <a:ext cx="619512" cy="619512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CAB65C84-10CE-EE58-0DE6-BDE36C142333}"/>
              </a:ext>
            </a:extLst>
          </p:cNvPr>
          <p:cNvSpPr txBox="1"/>
          <p:nvPr/>
        </p:nvSpPr>
        <p:spPr>
          <a:xfrm>
            <a:off x="7900106" y="3192490"/>
            <a:ext cx="329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vidéos projecteurs </a:t>
            </a:r>
            <a:r>
              <a:rPr lang="fr-FR" dirty="0">
                <a:solidFill>
                  <a:schemeClr val="accent3"/>
                </a:solidFill>
                <a:latin typeface="+mj-lt"/>
              </a:rPr>
              <a:t>numériques</a:t>
            </a:r>
          </a:p>
        </p:txBody>
      </p:sp>
      <p:pic>
        <p:nvPicPr>
          <p:cNvPr id="30" name="Graphique 29">
            <a:extLst>
              <a:ext uri="{FF2B5EF4-FFF2-40B4-BE49-F238E27FC236}">
                <a16:creationId xmlns:a16="http://schemas.microsoft.com/office/drawing/2014/main" id="{890A3C2B-DC51-5BFA-B896-C79B99D960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96698" y="4066797"/>
            <a:ext cx="619512" cy="619512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7D4AA4E6-96AA-5301-DE3F-78BC3FB2A723}"/>
              </a:ext>
            </a:extLst>
          </p:cNvPr>
          <p:cNvSpPr txBox="1"/>
          <p:nvPr/>
        </p:nvSpPr>
        <p:spPr>
          <a:xfrm>
            <a:off x="7860990" y="4191887"/>
            <a:ext cx="32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Le Wifi </a:t>
            </a:r>
            <a:r>
              <a:rPr lang="fr-FR" dirty="0">
                <a:solidFill>
                  <a:schemeClr val="accent1"/>
                </a:solidFill>
                <a:latin typeface="+mj-lt"/>
              </a:rPr>
              <a:t>déployé</a:t>
            </a:r>
          </a:p>
        </p:txBody>
      </p:sp>
      <p:pic>
        <p:nvPicPr>
          <p:cNvPr id="32" name="Graphique 31">
            <a:extLst>
              <a:ext uri="{FF2B5EF4-FFF2-40B4-BE49-F238E27FC236}">
                <a16:creationId xmlns:a16="http://schemas.microsoft.com/office/drawing/2014/main" id="{960F33CA-F4EA-2B81-EEFC-91ABE9903C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96698" y="4927694"/>
            <a:ext cx="619512" cy="619512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6BE12F64-ACF7-2C3B-66D1-CD1497A71CB7}"/>
              </a:ext>
            </a:extLst>
          </p:cNvPr>
          <p:cNvSpPr txBox="1"/>
          <p:nvPr/>
        </p:nvSpPr>
        <p:spPr>
          <a:xfrm>
            <a:off x="7860990" y="4900875"/>
            <a:ext cx="329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ordinateurs portables </a:t>
            </a:r>
            <a:br>
              <a:rPr lang="fr-FR" dirty="0">
                <a:latin typeface="+mj-lt"/>
              </a:rPr>
            </a:br>
            <a:r>
              <a:rPr lang="fr-FR" dirty="0">
                <a:solidFill>
                  <a:schemeClr val="accent4"/>
                </a:solidFill>
                <a:latin typeface="+mj-lt"/>
              </a:rPr>
              <a:t>pour les enseignants</a:t>
            </a:r>
          </a:p>
        </p:txBody>
      </p:sp>
      <p:grpSp>
        <p:nvGrpSpPr>
          <p:cNvPr id="3" name="Group 35">
            <a:extLst>
              <a:ext uri="{FF2B5EF4-FFF2-40B4-BE49-F238E27FC236}">
                <a16:creationId xmlns:a16="http://schemas.microsoft.com/office/drawing/2014/main" id="{449F077A-08CE-D536-624D-D33B81F53246}"/>
              </a:ext>
            </a:extLst>
          </p:cNvPr>
          <p:cNvGrpSpPr>
            <a:grpSpLocks noChangeAspect="1"/>
          </p:cNvGrpSpPr>
          <p:nvPr/>
        </p:nvGrpSpPr>
        <p:grpSpPr bwMode="auto">
          <a:xfrm rot="13256571">
            <a:off x="4595556" y="4645789"/>
            <a:ext cx="1522608" cy="1061250"/>
            <a:chOff x="8967" y="1426"/>
            <a:chExt cx="1231" cy="858"/>
          </a:xfrm>
          <a:solidFill>
            <a:schemeClr val="bg2">
              <a:lumMod val="65000"/>
            </a:schemeClr>
          </a:solidFill>
        </p:grpSpPr>
        <p:sp>
          <p:nvSpPr>
            <p:cNvPr id="5" name="Freeform 36">
              <a:extLst>
                <a:ext uri="{FF2B5EF4-FFF2-40B4-BE49-F238E27FC236}">
                  <a16:creationId xmlns:a16="http://schemas.microsoft.com/office/drawing/2014/main" id="{B3B4E9CB-BDC9-36A4-162C-AEA283E27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7" y="1934"/>
              <a:ext cx="425" cy="350"/>
            </a:xfrm>
            <a:custGeom>
              <a:avLst/>
              <a:gdLst>
                <a:gd name="T0" fmla="*/ 245 w 425"/>
                <a:gd name="T1" fmla="*/ 350 h 350"/>
                <a:gd name="T2" fmla="*/ 425 w 425"/>
                <a:gd name="T3" fmla="*/ 0 h 350"/>
                <a:gd name="T4" fmla="*/ 215 w 425"/>
                <a:gd name="T5" fmla="*/ 105 h 350"/>
                <a:gd name="T6" fmla="*/ 0 w 425"/>
                <a:gd name="T7" fmla="*/ 47 h 350"/>
                <a:gd name="T8" fmla="*/ 245 w 42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50">
                  <a:moveTo>
                    <a:pt x="245" y="350"/>
                  </a:moveTo>
                  <a:lnTo>
                    <a:pt x="425" y="0"/>
                  </a:lnTo>
                  <a:lnTo>
                    <a:pt x="215" y="105"/>
                  </a:lnTo>
                  <a:lnTo>
                    <a:pt x="0" y="47"/>
                  </a:lnTo>
                  <a:lnTo>
                    <a:pt x="245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AC137DC6-A561-E0B0-3143-7377103B5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" y="1795"/>
              <a:ext cx="184" cy="184"/>
            </a:xfrm>
            <a:custGeom>
              <a:avLst/>
              <a:gdLst>
                <a:gd name="T0" fmla="*/ 83 w 86"/>
                <a:gd name="T1" fmla="*/ 38 h 86"/>
                <a:gd name="T2" fmla="*/ 48 w 86"/>
                <a:gd name="T3" fmla="*/ 83 h 86"/>
                <a:gd name="T4" fmla="*/ 3 w 86"/>
                <a:gd name="T5" fmla="*/ 48 h 86"/>
                <a:gd name="T6" fmla="*/ 38 w 86"/>
                <a:gd name="T7" fmla="*/ 2 h 86"/>
                <a:gd name="T8" fmla="*/ 83 w 86"/>
                <a:gd name="T9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83" y="38"/>
                  </a:moveTo>
                  <a:cubicBezTo>
                    <a:pt x="86" y="60"/>
                    <a:pt x="70" y="80"/>
                    <a:pt x="48" y="83"/>
                  </a:cubicBezTo>
                  <a:cubicBezTo>
                    <a:pt x="26" y="86"/>
                    <a:pt x="5" y="70"/>
                    <a:pt x="3" y="48"/>
                  </a:cubicBezTo>
                  <a:cubicBezTo>
                    <a:pt x="0" y="26"/>
                    <a:pt x="16" y="5"/>
                    <a:pt x="38" y="2"/>
                  </a:cubicBezTo>
                  <a:cubicBezTo>
                    <a:pt x="60" y="0"/>
                    <a:pt x="80" y="15"/>
                    <a:pt x="8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7" name="Freeform 38">
              <a:extLst>
                <a:ext uri="{FF2B5EF4-FFF2-40B4-BE49-F238E27FC236}">
                  <a16:creationId xmlns:a16="http://schemas.microsoft.com/office/drawing/2014/main" id="{CFA89B97-70AE-8BE9-B151-9768071F3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" y="1612"/>
              <a:ext cx="165" cy="163"/>
            </a:xfrm>
            <a:custGeom>
              <a:avLst/>
              <a:gdLst>
                <a:gd name="T0" fmla="*/ 74 w 77"/>
                <a:gd name="T1" fmla="*/ 33 h 76"/>
                <a:gd name="T2" fmla="*/ 43 w 77"/>
                <a:gd name="T3" fmla="*/ 74 h 76"/>
                <a:gd name="T4" fmla="*/ 3 w 77"/>
                <a:gd name="T5" fmla="*/ 42 h 76"/>
                <a:gd name="T6" fmla="*/ 34 w 77"/>
                <a:gd name="T7" fmla="*/ 2 h 76"/>
                <a:gd name="T8" fmla="*/ 74 w 77"/>
                <a:gd name="T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4" y="33"/>
                  </a:moveTo>
                  <a:cubicBezTo>
                    <a:pt x="77" y="53"/>
                    <a:pt x="63" y="71"/>
                    <a:pt x="43" y="74"/>
                  </a:cubicBezTo>
                  <a:cubicBezTo>
                    <a:pt x="23" y="76"/>
                    <a:pt x="5" y="62"/>
                    <a:pt x="3" y="42"/>
                  </a:cubicBezTo>
                  <a:cubicBezTo>
                    <a:pt x="0" y="23"/>
                    <a:pt x="14" y="5"/>
                    <a:pt x="34" y="2"/>
                  </a:cubicBezTo>
                  <a:cubicBezTo>
                    <a:pt x="54" y="0"/>
                    <a:pt x="72" y="14"/>
                    <a:pt x="7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8" name="Freeform 39">
              <a:extLst>
                <a:ext uri="{FF2B5EF4-FFF2-40B4-BE49-F238E27FC236}">
                  <a16:creationId xmlns:a16="http://schemas.microsoft.com/office/drawing/2014/main" id="{6FC9823F-9D67-6FA5-9D7B-8E9B73A96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7" y="1501"/>
              <a:ext cx="146" cy="146"/>
            </a:xfrm>
            <a:custGeom>
              <a:avLst/>
              <a:gdLst>
                <a:gd name="T0" fmla="*/ 66 w 68"/>
                <a:gd name="T1" fmla="*/ 30 h 68"/>
                <a:gd name="T2" fmla="*/ 38 w 68"/>
                <a:gd name="T3" fmla="*/ 65 h 68"/>
                <a:gd name="T4" fmla="*/ 3 w 68"/>
                <a:gd name="T5" fmla="*/ 38 h 68"/>
                <a:gd name="T6" fmla="*/ 30 w 68"/>
                <a:gd name="T7" fmla="*/ 2 h 68"/>
                <a:gd name="T8" fmla="*/ 66 w 68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6" y="30"/>
                  </a:moveTo>
                  <a:cubicBezTo>
                    <a:pt x="68" y="47"/>
                    <a:pt x="56" y="63"/>
                    <a:pt x="38" y="65"/>
                  </a:cubicBezTo>
                  <a:cubicBezTo>
                    <a:pt x="21" y="68"/>
                    <a:pt x="5" y="55"/>
                    <a:pt x="3" y="38"/>
                  </a:cubicBezTo>
                  <a:cubicBezTo>
                    <a:pt x="0" y="20"/>
                    <a:pt x="13" y="4"/>
                    <a:pt x="30" y="2"/>
                  </a:cubicBezTo>
                  <a:cubicBezTo>
                    <a:pt x="48" y="0"/>
                    <a:pt x="64" y="12"/>
                    <a:pt x="6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D27690E4-5DF6-2417-6564-1D189D164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" y="1443"/>
              <a:ext cx="138" cy="137"/>
            </a:xfrm>
            <a:custGeom>
              <a:avLst/>
              <a:gdLst>
                <a:gd name="T0" fmla="*/ 62 w 64"/>
                <a:gd name="T1" fmla="*/ 28 h 64"/>
                <a:gd name="T2" fmla="*/ 36 w 64"/>
                <a:gd name="T3" fmla="*/ 62 h 64"/>
                <a:gd name="T4" fmla="*/ 2 w 64"/>
                <a:gd name="T5" fmla="*/ 36 h 64"/>
                <a:gd name="T6" fmla="*/ 28 w 64"/>
                <a:gd name="T7" fmla="*/ 2 h 64"/>
                <a:gd name="T8" fmla="*/ 62 w 64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2" y="28"/>
                  </a:moveTo>
                  <a:cubicBezTo>
                    <a:pt x="64" y="44"/>
                    <a:pt x="52" y="59"/>
                    <a:pt x="36" y="62"/>
                  </a:cubicBezTo>
                  <a:cubicBezTo>
                    <a:pt x="19" y="64"/>
                    <a:pt x="4" y="52"/>
                    <a:pt x="2" y="36"/>
                  </a:cubicBezTo>
                  <a:cubicBezTo>
                    <a:pt x="0" y="19"/>
                    <a:pt x="12" y="4"/>
                    <a:pt x="28" y="2"/>
                  </a:cubicBezTo>
                  <a:cubicBezTo>
                    <a:pt x="45" y="0"/>
                    <a:pt x="60" y="12"/>
                    <a:pt x="6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id="{26EFB490-6C0C-F02E-B80C-37C15E167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0" y="1426"/>
              <a:ext cx="126" cy="124"/>
            </a:xfrm>
            <a:custGeom>
              <a:avLst/>
              <a:gdLst>
                <a:gd name="T0" fmla="*/ 57 w 59"/>
                <a:gd name="T1" fmla="*/ 26 h 58"/>
                <a:gd name="T2" fmla="*/ 33 w 59"/>
                <a:gd name="T3" fmla="*/ 57 h 58"/>
                <a:gd name="T4" fmla="*/ 2 w 59"/>
                <a:gd name="T5" fmla="*/ 33 h 58"/>
                <a:gd name="T6" fmla="*/ 26 w 59"/>
                <a:gd name="T7" fmla="*/ 2 h 58"/>
                <a:gd name="T8" fmla="*/ 57 w 59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7" y="26"/>
                  </a:move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7"/>
                    <a:pt x="11" y="4"/>
                    <a:pt x="26" y="2"/>
                  </a:cubicBezTo>
                  <a:cubicBezTo>
                    <a:pt x="41" y="0"/>
                    <a:pt x="55" y="10"/>
                    <a:pt x="5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1" name="Freeform 42">
              <a:extLst>
                <a:ext uri="{FF2B5EF4-FFF2-40B4-BE49-F238E27FC236}">
                  <a16:creationId xmlns:a16="http://schemas.microsoft.com/office/drawing/2014/main" id="{44F18FAE-D8C7-C748-59F0-B4D3C357C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4" y="1454"/>
              <a:ext cx="112" cy="111"/>
            </a:xfrm>
            <a:custGeom>
              <a:avLst/>
              <a:gdLst>
                <a:gd name="T0" fmla="*/ 51 w 52"/>
                <a:gd name="T1" fmla="*/ 23 h 52"/>
                <a:gd name="T2" fmla="*/ 29 w 52"/>
                <a:gd name="T3" fmla="*/ 50 h 52"/>
                <a:gd name="T4" fmla="*/ 2 w 52"/>
                <a:gd name="T5" fmla="*/ 29 h 52"/>
                <a:gd name="T6" fmla="*/ 23 w 52"/>
                <a:gd name="T7" fmla="*/ 1 h 52"/>
                <a:gd name="T8" fmla="*/ 51 w 52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52" y="36"/>
                    <a:pt x="43" y="49"/>
                    <a:pt x="29" y="50"/>
                  </a:cubicBezTo>
                  <a:cubicBezTo>
                    <a:pt x="16" y="52"/>
                    <a:pt x="3" y="42"/>
                    <a:pt x="2" y="29"/>
                  </a:cubicBezTo>
                  <a:cubicBezTo>
                    <a:pt x="0" y="15"/>
                    <a:pt x="9" y="3"/>
                    <a:pt x="23" y="1"/>
                  </a:cubicBezTo>
                  <a:cubicBezTo>
                    <a:pt x="36" y="0"/>
                    <a:pt x="49" y="9"/>
                    <a:pt x="5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1BB22FEC-F962-E48A-A315-0D0920BDA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" y="1522"/>
              <a:ext cx="101" cy="103"/>
            </a:xfrm>
            <a:custGeom>
              <a:avLst/>
              <a:gdLst>
                <a:gd name="T0" fmla="*/ 46 w 47"/>
                <a:gd name="T1" fmla="*/ 21 h 48"/>
                <a:gd name="T2" fmla="*/ 26 w 47"/>
                <a:gd name="T3" fmla="*/ 46 h 48"/>
                <a:gd name="T4" fmla="*/ 1 w 47"/>
                <a:gd name="T5" fmla="*/ 27 h 48"/>
                <a:gd name="T6" fmla="*/ 21 w 47"/>
                <a:gd name="T7" fmla="*/ 2 h 48"/>
                <a:gd name="T8" fmla="*/ 46 w 47"/>
                <a:gd name="T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6" y="21"/>
                  </a:moveTo>
                  <a:cubicBezTo>
                    <a:pt x="47" y="33"/>
                    <a:pt x="39" y="45"/>
                    <a:pt x="26" y="46"/>
                  </a:cubicBezTo>
                  <a:cubicBezTo>
                    <a:pt x="14" y="48"/>
                    <a:pt x="3" y="39"/>
                    <a:pt x="1" y="27"/>
                  </a:cubicBezTo>
                  <a:cubicBezTo>
                    <a:pt x="0" y="15"/>
                    <a:pt x="9" y="3"/>
                    <a:pt x="21" y="2"/>
                  </a:cubicBezTo>
                  <a:cubicBezTo>
                    <a:pt x="33" y="0"/>
                    <a:pt x="44" y="9"/>
                    <a:pt x="4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1FE895CC-2057-A5C0-8A5C-E600F08C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6" y="1606"/>
              <a:ext cx="92" cy="92"/>
            </a:xfrm>
            <a:custGeom>
              <a:avLst/>
              <a:gdLst>
                <a:gd name="T0" fmla="*/ 41 w 43"/>
                <a:gd name="T1" fmla="*/ 19 h 43"/>
                <a:gd name="T2" fmla="*/ 24 w 43"/>
                <a:gd name="T3" fmla="*/ 42 h 43"/>
                <a:gd name="T4" fmla="*/ 1 w 43"/>
                <a:gd name="T5" fmla="*/ 24 h 43"/>
                <a:gd name="T6" fmla="*/ 19 w 43"/>
                <a:gd name="T7" fmla="*/ 2 h 43"/>
                <a:gd name="T8" fmla="*/ 41 w 43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1" y="19"/>
                  </a:moveTo>
                  <a:cubicBezTo>
                    <a:pt x="43" y="30"/>
                    <a:pt x="35" y="40"/>
                    <a:pt x="24" y="42"/>
                  </a:cubicBezTo>
                  <a:cubicBezTo>
                    <a:pt x="13" y="43"/>
                    <a:pt x="3" y="35"/>
                    <a:pt x="1" y="24"/>
                  </a:cubicBezTo>
                  <a:cubicBezTo>
                    <a:pt x="0" y="13"/>
                    <a:pt x="8" y="3"/>
                    <a:pt x="19" y="2"/>
                  </a:cubicBezTo>
                  <a:cubicBezTo>
                    <a:pt x="30" y="0"/>
                    <a:pt x="40" y="8"/>
                    <a:pt x="4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C77B1D99-D5BF-6F37-F7E7-178CA6D7B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7" y="1694"/>
              <a:ext cx="71" cy="69"/>
            </a:xfrm>
            <a:custGeom>
              <a:avLst/>
              <a:gdLst>
                <a:gd name="T0" fmla="*/ 32 w 33"/>
                <a:gd name="T1" fmla="*/ 14 h 32"/>
                <a:gd name="T2" fmla="*/ 19 w 33"/>
                <a:gd name="T3" fmla="*/ 31 h 32"/>
                <a:gd name="T4" fmla="*/ 1 w 33"/>
                <a:gd name="T5" fmla="*/ 18 h 32"/>
                <a:gd name="T6" fmla="*/ 15 w 33"/>
                <a:gd name="T7" fmla="*/ 1 h 32"/>
                <a:gd name="T8" fmla="*/ 32 w 33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4"/>
                  </a:moveTo>
                  <a:cubicBezTo>
                    <a:pt x="33" y="23"/>
                    <a:pt x="27" y="30"/>
                    <a:pt x="19" y="31"/>
                  </a:cubicBezTo>
                  <a:cubicBezTo>
                    <a:pt x="10" y="32"/>
                    <a:pt x="3" y="26"/>
                    <a:pt x="1" y="18"/>
                  </a:cubicBezTo>
                  <a:cubicBezTo>
                    <a:pt x="0" y="10"/>
                    <a:pt x="6" y="2"/>
                    <a:pt x="15" y="1"/>
                  </a:cubicBezTo>
                  <a:cubicBezTo>
                    <a:pt x="23" y="0"/>
                    <a:pt x="31" y="6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</p:grp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25B1F0EF-3F95-C14A-12EA-4C68E3005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397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634CD9-C0F0-72E7-EE44-6E5D0CB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  <a:t>Les chiffres de la rentrée,</a:t>
            </a:r>
            <a:b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</a:br>
            <a:r>
              <a:rPr lang="fr-FR" sz="4400" b="1" i="0" u="none" strike="noStrike" baseline="0" dirty="0">
                <a:latin typeface="Barlow-SemiBold"/>
              </a:rPr>
              <a:t>ce qu’il faut retenir</a:t>
            </a:r>
            <a:endParaRPr lang="en-GB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AB42C4-FBB4-7819-197B-8F36EBD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Rentrée</a:t>
            </a:r>
            <a:r>
              <a:rPr lang="en-GB" dirty="0"/>
              <a:t> scolaire </a:t>
            </a:r>
            <a:r>
              <a:rPr lang="en-GB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4D7B51A-1646-CBE2-5379-AC698C081E40}"/>
              </a:ext>
            </a:extLst>
          </p:cNvPr>
          <p:cNvSpPr txBox="1"/>
          <p:nvPr/>
        </p:nvSpPr>
        <p:spPr>
          <a:xfrm>
            <a:off x="568631" y="3465109"/>
            <a:ext cx="21669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>
                <a:solidFill>
                  <a:schemeClr val="accent1"/>
                </a:solidFill>
                <a:latin typeface="+mj-lt"/>
              </a:rPr>
              <a:t>3087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6656BB7-9846-B1C7-C3DC-736E7A415696}"/>
              </a:ext>
            </a:extLst>
          </p:cNvPr>
          <p:cNvGrpSpPr/>
          <p:nvPr/>
        </p:nvGrpSpPr>
        <p:grpSpPr>
          <a:xfrm>
            <a:off x="864958" y="2545080"/>
            <a:ext cx="1619162" cy="789800"/>
            <a:chOff x="1154697" y="1021696"/>
            <a:chExt cx="1885732" cy="919828"/>
          </a:xfrm>
        </p:grpSpPr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65058C7-20B9-C136-4313-07BF2844D523}"/>
                </a:ext>
              </a:extLst>
            </p:cNvPr>
            <p:cNvSpPr/>
            <p:nvPr/>
          </p:nvSpPr>
          <p:spPr>
            <a:xfrm>
              <a:off x="2044020" y="1021696"/>
              <a:ext cx="228981" cy="228981"/>
            </a:xfrm>
            <a:custGeom>
              <a:avLst/>
              <a:gdLst>
                <a:gd name="connsiteX0" fmla="*/ 114490 w 228981"/>
                <a:gd name="connsiteY0" fmla="*/ 228981 h 228981"/>
                <a:gd name="connsiteX1" fmla="*/ 228981 w 228981"/>
                <a:gd name="connsiteY1" fmla="*/ 114491 h 228981"/>
                <a:gd name="connsiteX2" fmla="*/ 114490 w 228981"/>
                <a:gd name="connsiteY2" fmla="*/ 0 h 228981"/>
                <a:gd name="connsiteX3" fmla="*/ 0 w 228981"/>
                <a:gd name="connsiteY3" fmla="*/ 114491 h 228981"/>
                <a:gd name="connsiteX4" fmla="*/ 114490 w 228981"/>
                <a:gd name="connsiteY4" fmla="*/ 228981 h 22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1">
                  <a:moveTo>
                    <a:pt x="114490" y="228981"/>
                  </a:moveTo>
                  <a:cubicBezTo>
                    <a:pt x="177736" y="228981"/>
                    <a:pt x="228981" y="177737"/>
                    <a:pt x="228981" y="114491"/>
                  </a:cubicBezTo>
                  <a:cubicBezTo>
                    <a:pt x="228981" y="51245"/>
                    <a:pt x="177641" y="0"/>
                    <a:pt x="114490" y="0"/>
                  </a:cubicBezTo>
                  <a:cubicBezTo>
                    <a:pt x="51340" y="0"/>
                    <a:pt x="0" y="51245"/>
                    <a:pt x="0" y="114491"/>
                  </a:cubicBezTo>
                  <a:cubicBezTo>
                    <a:pt x="0" y="177737"/>
                    <a:pt x="51244" y="228981"/>
                    <a:pt x="114490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5194157-12C3-9D83-5FB1-25839BF56D66}"/>
                </a:ext>
              </a:extLst>
            </p:cNvPr>
            <p:cNvSpPr/>
            <p:nvPr/>
          </p:nvSpPr>
          <p:spPr>
            <a:xfrm>
              <a:off x="1473281" y="1049699"/>
              <a:ext cx="228981" cy="228980"/>
            </a:xfrm>
            <a:custGeom>
              <a:avLst/>
              <a:gdLst>
                <a:gd name="connsiteX0" fmla="*/ 114491 w 228981"/>
                <a:gd name="connsiteY0" fmla="*/ 228981 h 228980"/>
                <a:gd name="connsiteX1" fmla="*/ 228981 w 228981"/>
                <a:gd name="connsiteY1" fmla="*/ 114491 h 228980"/>
                <a:gd name="connsiteX2" fmla="*/ 114491 w 228981"/>
                <a:gd name="connsiteY2" fmla="*/ 0 h 228980"/>
                <a:gd name="connsiteX3" fmla="*/ 0 w 228981"/>
                <a:gd name="connsiteY3" fmla="*/ 114491 h 228980"/>
                <a:gd name="connsiteX4" fmla="*/ 114491 w 228981"/>
                <a:gd name="connsiteY4" fmla="*/ 228981 h 22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0">
                  <a:moveTo>
                    <a:pt x="114491" y="228981"/>
                  </a:moveTo>
                  <a:cubicBezTo>
                    <a:pt x="177737" y="228981"/>
                    <a:pt x="228981" y="177737"/>
                    <a:pt x="228981" y="114491"/>
                  </a:cubicBezTo>
                  <a:cubicBezTo>
                    <a:pt x="228981" y="51244"/>
                    <a:pt x="177737" y="0"/>
                    <a:pt x="114491" y="0"/>
                  </a:cubicBezTo>
                  <a:cubicBezTo>
                    <a:pt x="51245" y="0"/>
                    <a:pt x="0" y="51244"/>
                    <a:pt x="0" y="114491"/>
                  </a:cubicBezTo>
                  <a:cubicBezTo>
                    <a:pt x="0" y="177737"/>
                    <a:pt x="51245" y="228981"/>
                    <a:pt x="114491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D12B07C8-7F7B-41EF-EF9C-1C47BEA572D3}"/>
                </a:ext>
              </a:extLst>
            </p:cNvPr>
            <p:cNvSpPr/>
            <p:nvPr/>
          </p:nvSpPr>
          <p:spPr>
            <a:xfrm>
              <a:off x="1154697" y="1296682"/>
              <a:ext cx="1885732" cy="644842"/>
            </a:xfrm>
            <a:custGeom>
              <a:avLst/>
              <a:gdLst>
                <a:gd name="connsiteX0" fmla="*/ 1729142 w 1885732"/>
                <a:gd name="connsiteY0" fmla="*/ 331089 h 644842"/>
                <a:gd name="connsiteX1" fmla="*/ 1670277 w 1885732"/>
                <a:gd name="connsiteY1" fmla="*/ 342614 h 644842"/>
                <a:gd name="connsiteX2" fmla="*/ 1628844 w 1885732"/>
                <a:gd name="connsiteY2" fmla="*/ 273939 h 644842"/>
                <a:gd name="connsiteX3" fmla="*/ 1649322 w 1885732"/>
                <a:gd name="connsiteY3" fmla="*/ 234220 h 644842"/>
                <a:gd name="connsiteX4" fmla="*/ 1693137 w 1885732"/>
                <a:gd name="connsiteY4" fmla="*/ 234220 h 644842"/>
                <a:gd name="connsiteX5" fmla="*/ 1713902 w 1885732"/>
                <a:gd name="connsiteY5" fmla="*/ 213455 h 644842"/>
                <a:gd name="connsiteX6" fmla="*/ 1693137 w 1885732"/>
                <a:gd name="connsiteY6" fmla="*/ 192691 h 644842"/>
                <a:gd name="connsiteX7" fmla="*/ 1548167 w 1885732"/>
                <a:gd name="connsiteY7" fmla="*/ 192691 h 644842"/>
                <a:gd name="connsiteX8" fmla="*/ 1527402 w 1885732"/>
                <a:gd name="connsiteY8" fmla="*/ 213455 h 644842"/>
                <a:gd name="connsiteX9" fmla="*/ 1548167 w 1885732"/>
                <a:gd name="connsiteY9" fmla="*/ 234220 h 644842"/>
                <a:gd name="connsiteX10" fmla="*/ 1602650 w 1885732"/>
                <a:gd name="connsiteY10" fmla="*/ 234220 h 644842"/>
                <a:gd name="connsiteX11" fmla="*/ 1593220 w 1885732"/>
                <a:gd name="connsiteY11" fmla="*/ 252603 h 644842"/>
                <a:gd name="connsiteX12" fmla="*/ 1358334 w 1885732"/>
                <a:gd name="connsiteY12" fmla="*/ 252603 h 644842"/>
                <a:gd name="connsiteX13" fmla="*/ 1360524 w 1885732"/>
                <a:gd name="connsiteY13" fmla="*/ 226981 h 644842"/>
                <a:gd name="connsiteX14" fmla="*/ 1336331 w 1885732"/>
                <a:gd name="connsiteY14" fmla="*/ 202311 h 644842"/>
                <a:gd name="connsiteX15" fmla="*/ 1326044 w 1885732"/>
                <a:gd name="connsiteY15" fmla="*/ 197453 h 644842"/>
                <a:gd name="connsiteX16" fmla="*/ 1317567 w 1885732"/>
                <a:gd name="connsiteY16" fmla="*/ 176308 h 644842"/>
                <a:gd name="connsiteX17" fmla="*/ 1400053 w 1885732"/>
                <a:gd name="connsiteY17" fmla="*/ 176308 h 644842"/>
                <a:gd name="connsiteX18" fmla="*/ 1420818 w 1885732"/>
                <a:gd name="connsiteY18" fmla="*/ 155543 h 644842"/>
                <a:gd name="connsiteX19" fmla="*/ 1400053 w 1885732"/>
                <a:gd name="connsiteY19" fmla="*/ 134779 h 644842"/>
                <a:gd name="connsiteX20" fmla="*/ 1309375 w 1885732"/>
                <a:gd name="connsiteY20" fmla="*/ 134779 h 644842"/>
                <a:gd name="connsiteX21" fmla="*/ 1282134 w 1885732"/>
                <a:gd name="connsiteY21" fmla="*/ 142113 h 644842"/>
                <a:gd name="connsiteX22" fmla="*/ 1132877 w 1885732"/>
                <a:gd name="connsiteY22" fmla="*/ 0 h 644842"/>
                <a:gd name="connsiteX23" fmla="*/ 882179 w 1885732"/>
                <a:gd name="connsiteY23" fmla="*/ 0 h 644842"/>
                <a:gd name="connsiteX24" fmla="*/ 882179 w 1885732"/>
                <a:gd name="connsiteY24" fmla="*/ 667 h 644842"/>
                <a:gd name="connsiteX25" fmla="*/ 725112 w 1885732"/>
                <a:gd name="connsiteY25" fmla="*/ 150209 h 644842"/>
                <a:gd name="connsiteX26" fmla="*/ 544803 w 1885732"/>
                <a:gd name="connsiteY26" fmla="*/ 34100 h 644842"/>
                <a:gd name="connsiteX27" fmla="*/ 320013 w 1885732"/>
                <a:gd name="connsiteY27" fmla="*/ 33433 h 644842"/>
                <a:gd name="connsiteX28" fmla="*/ 115035 w 1885732"/>
                <a:gd name="connsiteY28" fmla="*/ 164592 h 644842"/>
                <a:gd name="connsiteX29" fmla="*/ 115035 w 1885732"/>
                <a:gd name="connsiteY29" fmla="*/ 164592 h 644842"/>
                <a:gd name="connsiteX30" fmla="*/ 92937 w 1885732"/>
                <a:gd name="connsiteY30" fmla="*/ 193072 h 644842"/>
                <a:gd name="connsiteX31" fmla="*/ 124751 w 1885732"/>
                <a:gd name="connsiteY31" fmla="*/ 240697 h 644842"/>
                <a:gd name="connsiteX32" fmla="*/ 133133 w 1885732"/>
                <a:gd name="connsiteY32" fmla="*/ 241363 h 644842"/>
                <a:gd name="connsiteX33" fmla="*/ 133609 w 1885732"/>
                <a:gd name="connsiteY33" fmla="*/ 314039 h 644842"/>
                <a:gd name="connsiteX34" fmla="*/ 91032 w 1885732"/>
                <a:gd name="connsiteY34" fmla="*/ 314039 h 644842"/>
                <a:gd name="connsiteX35" fmla="*/ 640 w 1885732"/>
                <a:gd name="connsiteY35" fmla="*/ 378238 h 644842"/>
                <a:gd name="connsiteX36" fmla="*/ 640 w 1885732"/>
                <a:gd name="connsiteY36" fmla="*/ 507301 h 644842"/>
                <a:gd name="connsiteX37" fmla="*/ 259 w 1885732"/>
                <a:gd name="connsiteY37" fmla="*/ 529114 h 644842"/>
                <a:gd name="connsiteX38" fmla="*/ 13594 w 1885732"/>
                <a:gd name="connsiteY38" fmla="*/ 591503 h 644842"/>
                <a:gd name="connsiteX39" fmla="*/ 63600 w 1885732"/>
                <a:gd name="connsiteY39" fmla="*/ 606838 h 644842"/>
                <a:gd name="connsiteX40" fmla="*/ 98081 w 1885732"/>
                <a:gd name="connsiteY40" fmla="*/ 605695 h 644842"/>
                <a:gd name="connsiteX41" fmla="*/ 132180 w 1885732"/>
                <a:gd name="connsiteY41" fmla="*/ 638937 h 644842"/>
                <a:gd name="connsiteX42" fmla="*/ 166375 w 1885732"/>
                <a:gd name="connsiteY42" fmla="*/ 604742 h 644842"/>
                <a:gd name="connsiteX43" fmla="*/ 165518 w 1885732"/>
                <a:gd name="connsiteY43" fmla="*/ 597313 h 644842"/>
                <a:gd name="connsiteX44" fmla="*/ 176948 w 1885732"/>
                <a:gd name="connsiteY44" fmla="*/ 595122 h 644842"/>
                <a:gd name="connsiteX45" fmla="*/ 174567 w 1885732"/>
                <a:gd name="connsiteY45" fmla="*/ 239173 h 644842"/>
                <a:gd name="connsiteX46" fmla="*/ 171709 w 1885732"/>
                <a:gd name="connsiteY46" fmla="*/ 228981 h 644842"/>
                <a:gd name="connsiteX47" fmla="*/ 299630 w 1885732"/>
                <a:gd name="connsiteY47" fmla="*/ 177451 h 644842"/>
                <a:gd name="connsiteX48" fmla="*/ 318394 w 1885732"/>
                <a:gd name="connsiteY48" fmla="*/ 169355 h 644842"/>
                <a:gd name="connsiteX49" fmla="*/ 251529 w 1885732"/>
                <a:gd name="connsiteY49" fmla="*/ 422720 h 644842"/>
                <a:gd name="connsiteX50" fmla="*/ 332872 w 1885732"/>
                <a:gd name="connsiteY50" fmla="*/ 422720 h 644842"/>
                <a:gd name="connsiteX51" fmla="*/ 332872 w 1885732"/>
                <a:gd name="connsiteY51" fmla="*/ 589979 h 644842"/>
                <a:gd name="connsiteX52" fmla="*/ 376211 w 1885732"/>
                <a:gd name="connsiteY52" fmla="*/ 633413 h 644842"/>
                <a:gd name="connsiteX53" fmla="*/ 419645 w 1885732"/>
                <a:gd name="connsiteY53" fmla="*/ 589979 h 644842"/>
                <a:gd name="connsiteX54" fmla="*/ 419645 w 1885732"/>
                <a:gd name="connsiteY54" fmla="*/ 422720 h 644842"/>
                <a:gd name="connsiteX55" fmla="*/ 446505 w 1885732"/>
                <a:gd name="connsiteY55" fmla="*/ 422720 h 644842"/>
                <a:gd name="connsiteX56" fmla="*/ 446505 w 1885732"/>
                <a:gd name="connsiteY56" fmla="*/ 589979 h 644842"/>
                <a:gd name="connsiteX57" fmla="*/ 489844 w 1885732"/>
                <a:gd name="connsiteY57" fmla="*/ 633413 h 644842"/>
                <a:gd name="connsiteX58" fmla="*/ 533183 w 1885732"/>
                <a:gd name="connsiteY58" fmla="*/ 589979 h 644842"/>
                <a:gd name="connsiteX59" fmla="*/ 533183 w 1885732"/>
                <a:gd name="connsiteY59" fmla="*/ 422720 h 644842"/>
                <a:gd name="connsiteX60" fmla="*/ 614526 w 1885732"/>
                <a:gd name="connsiteY60" fmla="*/ 422720 h 644842"/>
                <a:gd name="connsiteX61" fmla="*/ 548042 w 1885732"/>
                <a:gd name="connsiteY61" fmla="*/ 170974 h 644842"/>
                <a:gd name="connsiteX62" fmla="*/ 562901 w 1885732"/>
                <a:gd name="connsiteY62" fmla="*/ 177356 h 644842"/>
                <a:gd name="connsiteX63" fmla="*/ 713682 w 1885732"/>
                <a:gd name="connsiteY63" fmla="*/ 238030 h 644842"/>
                <a:gd name="connsiteX64" fmla="*/ 714253 w 1885732"/>
                <a:gd name="connsiteY64" fmla="*/ 238315 h 644842"/>
                <a:gd name="connsiteX65" fmla="*/ 714920 w 1885732"/>
                <a:gd name="connsiteY65" fmla="*/ 238506 h 644842"/>
                <a:gd name="connsiteX66" fmla="*/ 715301 w 1885732"/>
                <a:gd name="connsiteY66" fmla="*/ 238697 h 644842"/>
                <a:gd name="connsiteX67" fmla="*/ 715301 w 1885732"/>
                <a:gd name="connsiteY67" fmla="*/ 238697 h 644842"/>
                <a:gd name="connsiteX68" fmla="*/ 729874 w 1885732"/>
                <a:gd name="connsiteY68" fmla="*/ 241459 h 644842"/>
                <a:gd name="connsiteX69" fmla="*/ 729969 w 1885732"/>
                <a:gd name="connsiteY69" fmla="*/ 241459 h 644842"/>
                <a:gd name="connsiteX70" fmla="*/ 733970 w 1885732"/>
                <a:gd name="connsiteY70" fmla="*/ 241078 h 644842"/>
                <a:gd name="connsiteX71" fmla="*/ 737780 w 1885732"/>
                <a:gd name="connsiteY71" fmla="*/ 240697 h 644842"/>
                <a:gd name="connsiteX72" fmla="*/ 737780 w 1885732"/>
                <a:gd name="connsiteY72" fmla="*/ 240697 h 644842"/>
                <a:gd name="connsiteX73" fmla="*/ 751496 w 1885732"/>
                <a:gd name="connsiteY73" fmla="*/ 235077 h 644842"/>
                <a:gd name="connsiteX74" fmla="*/ 751496 w 1885732"/>
                <a:gd name="connsiteY74" fmla="*/ 235077 h 644842"/>
                <a:gd name="connsiteX75" fmla="*/ 751782 w 1885732"/>
                <a:gd name="connsiteY75" fmla="*/ 234886 h 644842"/>
                <a:gd name="connsiteX76" fmla="*/ 752353 w 1885732"/>
                <a:gd name="connsiteY76" fmla="*/ 234601 h 644842"/>
                <a:gd name="connsiteX77" fmla="*/ 752829 w 1885732"/>
                <a:gd name="connsiteY77" fmla="*/ 234220 h 644842"/>
                <a:gd name="connsiteX78" fmla="*/ 888846 w 1885732"/>
                <a:gd name="connsiteY78" fmla="*/ 145161 h 644842"/>
                <a:gd name="connsiteX79" fmla="*/ 888846 w 1885732"/>
                <a:gd name="connsiteY79" fmla="*/ 145161 h 644842"/>
                <a:gd name="connsiteX80" fmla="*/ 896752 w 1885732"/>
                <a:gd name="connsiteY80" fmla="*/ 309086 h 644842"/>
                <a:gd name="connsiteX81" fmla="*/ 856842 w 1885732"/>
                <a:gd name="connsiteY81" fmla="*/ 636651 h 644842"/>
                <a:gd name="connsiteX82" fmla="*/ 963713 w 1885732"/>
                <a:gd name="connsiteY82" fmla="*/ 636651 h 644842"/>
                <a:gd name="connsiteX83" fmla="*/ 1007147 w 1885732"/>
                <a:gd name="connsiteY83" fmla="*/ 426625 h 644842"/>
                <a:gd name="connsiteX84" fmla="*/ 1050581 w 1885732"/>
                <a:gd name="connsiteY84" fmla="*/ 636651 h 644842"/>
                <a:gd name="connsiteX85" fmla="*/ 1140306 w 1885732"/>
                <a:gd name="connsiteY85" fmla="*/ 636651 h 644842"/>
                <a:gd name="connsiteX86" fmla="*/ 1190122 w 1885732"/>
                <a:gd name="connsiteY86" fmla="*/ 644843 h 644842"/>
                <a:gd name="connsiteX87" fmla="*/ 1346999 w 1885732"/>
                <a:gd name="connsiteY87" fmla="*/ 487966 h 644842"/>
                <a:gd name="connsiteX88" fmla="*/ 1296802 w 1885732"/>
                <a:gd name="connsiteY88" fmla="*/ 373285 h 644842"/>
                <a:gd name="connsiteX89" fmla="*/ 1305184 w 1885732"/>
                <a:gd name="connsiteY89" fmla="*/ 356711 h 644842"/>
                <a:gd name="connsiteX90" fmla="*/ 1487874 w 1885732"/>
                <a:gd name="connsiteY90" fmla="*/ 493586 h 644842"/>
                <a:gd name="connsiteX91" fmla="*/ 1488159 w 1885732"/>
                <a:gd name="connsiteY91" fmla="*/ 493776 h 644842"/>
                <a:gd name="connsiteX92" fmla="*/ 1493303 w 1885732"/>
                <a:gd name="connsiteY92" fmla="*/ 496443 h 644842"/>
                <a:gd name="connsiteX93" fmla="*/ 1494446 w 1885732"/>
                <a:gd name="connsiteY93" fmla="*/ 496824 h 644842"/>
                <a:gd name="connsiteX94" fmla="*/ 1500351 w 1885732"/>
                <a:gd name="connsiteY94" fmla="*/ 497776 h 644842"/>
                <a:gd name="connsiteX95" fmla="*/ 1572456 w 1885732"/>
                <a:gd name="connsiteY95" fmla="*/ 497776 h 644842"/>
                <a:gd name="connsiteX96" fmla="*/ 1728856 w 1885732"/>
                <a:gd name="connsiteY96" fmla="*/ 644843 h 644842"/>
                <a:gd name="connsiteX97" fmla="*/ 1885733 w 1885732"/>
                <a:gd name="connsiteY97" fmla="*/ 487966 h 644842"/>
                <a:gd name="connsiteX98" fmla="*/ 1728856 w 1885732"/>
                <a:gd name="connsiteY98" fmla="*/ 331089 h 644842"/>
                <a:gd name="connsiteX99" fmla="*/ 1633987 w 1885732"/>
                <a:gd name="connsiteY99" fmla="*/ 363284 h 644842"/>
                <a:gd name="connsiteX100" fmla="*/ 1575123 w 1885732"/>
                <a:gd name="connsiteY100" fmla="*/ 456247 h 644842"/>
                <a:gd name="connsiteX101" fmla="*/ 1534356 w 1885732"/>
                <a:gd name="connsiteY101" fmla="*/ 456247 h 644842"/>
                <a:gd name="connsiteX102" fmla="*/ 1606174 w 1885732"/>
                <a:gd name="connsiteY102" fmla="*/ 317278 h 644842"/>
                <a:gd name="connsiteX103" fmla="*/ 1633892 w 1885732"/>
                <a:gd name="connsiteY103" fmla="*/ 363284 h 644842"/>
                <a:gd name="connsiteX104" fmla="*/ 1690089 w 1885732"/>
                <a:gd name="connsiteY104" fmla="*/ 456247 h 644842"/>
                <a:gd name="connsiteX105" fmla="*/ 1617985 w 1885732"/>
                <a:gd name="connsiteY105" fmla="*/ 456247 h 644842"/>
                <a:gd name="connsiteX106" fmla="*/ 1655514 w 1885732"/>
                <a:gd name="connsiteY106" fmla="*/ 398907 h 644842"/>
                <a:gd name="connsiteX107" fmla="*/ 1690089 w 1885732"/>
                <a:gd name="connsiteY107" fmla="*/ 456247 h 644842"/>
                <a:gd name="connsiteX108" fmla="*/ 1305565 w 1885732"/>
                <a:gd name="connsiteY108" fmla="*/ 487966 h 644842"/>
                <a:gd name="connsiteX109" fmla="*/ 1190122 w 1885732"/>
                <a:gd name="connsiteY109" fmla="*/ 603409 h 644842"/>
                <a:gd name="connsiteX110" fmla="*/ 1152689 w 1885732"/>
                <a:gd name="connsiteY110" fmla="*/ 597027 h 644842"/>
                <a:gd name="connsiteX111" fmla="*/ 1127543 w 1885732"/>
                <a:gd name="connsiteY111" fmla="*/ 391097 h 644842"/>
                <a:gd name="connsiteX112" fmla="*/ 1190027 w 1885732"/>
                <a:gd name="connsiteY112" fmla="*/ 372523 h 644842"/>
                <a:gd name="connsiteX113" fmla="*/ 1243843 w 1885732"/>
                <a:gd name="connsiteY113" fmla="*/ 385953 h 644842"/>
                <a:gd name="connsiteX114" fmla="*/ 1214601 w 1885732"/>
                <a:gd name="connsiteY114" fmla="*/ 443960 h 644842"/>
                <a:gd name="connsiteX115" fmla="*/ 1173549 w 1885732"/>
                <a:gd name="connsiteY115" fmla="*/ 477584 h 644842"/>
                <a:gd name="connsiteX116" fmla="*/ 1170691 w 1885732"/>
                <a:gd name="connsiteY116" fmla="*/ 506730 h 644842"/>
                <a:gd name="connsiteX117" fmla="*/ 1186693 w 1885732"/>
                <a:gd name="connsiteY117" fmla="*/ 514350 h 644842"/>
                <a:gd name="connsiteX118" fmla="*/ 1199838 w 1885732"/>
                <a:gd name="connsiteY118" fmla="*/ 509683 h 644842"/>
                <a:gd name="connsiteX119" fmla="*/ 1244224 w 1885732"/>
                <a:gd name="connsiteY119" fmla="*/ 473297 h 644842"/>
                <a:gd name="connsiteX120" fmla="*/ 1249653 w 1885732"/>
                <a:gd name="connsiteY120" fmla="*/ 466534 h 644842"/>
                <a:gd name="connsiteX121" fmla="*/ 1276990 w 1885732"/>
                <a:gd name="connsiteY121" fmla="*/ 412337 h 644842"/>
                <a:gd name="connsiteX122" fmla="*/ 1305375 w 1885732"/>
                <a:gd name="connsiteY122" fmla="*/ 487966 h 644842"/>
                <a:gd name="connsiteX123" fmla="*/ 1189932 w 1885732"/>
                <a:gd name="connsiteY123" fmla="*/ 331089 h 644842"/>
                <a:gd name="connsiteX124" fmla="*/ 1122018 w 1885732"/>
                <a:gd name="connsiteY124" fmla="*/ 346710 h 644842"/>
                <a:gd name="connsiteX125" fmla="*/ 1117446 w 1885732"/>
                <a:gd name="connsiteY125" fmla="*/ 309086 h 644842"/>
                <a:gd name="connsiteX126" fmla="*/ 1125352 w 1885732"/>
                <a:gd name="connsiteY126" fmla="*/ 144685 h 644842"/>
                <a:gd name="connsiteX127" fmla="*/ 1126114 w 1885732"/>
                <a:gd name="connsiteY127" fmla="*/ 145161 h 644842"/>
                <a:gd name="connsiteX128" fmla="*/ 1262226 w 1885732"/>
                <a:gd name="connsiteY128" fmla="*/ 234315 h 644842"/>
                <a:gd name="connsiteX129" fmla="*/ 1263179 w 1885732"/>
                <a:gd name="connsiteY129" fmla="*/ 234886 h 644842"/>
                <a:gd name="connsiteX130" fmla="*/ 1263560 w 1885732"/>
                <a:gd name="connsiteY130" fmla="*/ 235077 h 644842"/>
                <a:gd name="connsiteX131" fmla="*/ 1263560 w 1885732"/>
                <a:gd name="connsiteY131" fmla="*/ 235077 h 644842"/>
                <a:gd name="connsiteX132" fmla="*/ 1285277 w 1885732"/>
                <a:gd name="connsiteY132" fmla="*/ 241459 h 644842"/>
                <a:gd name="connsiteX133" fmla="*/ 1307565 w 1885732"/>
                <a:gd name="connsiteY133" fmla="*/ 234696 h 644842"/>
                <a:gd name="connsiteX134" fmla="*/ 1317662 w 1885732"/>
                <a:gd name="connsiteY134" fmla="*/ 239458 h 644842"/>
                <a:gd name="connsiteX135" fmla="*/ 1317852 w 1885732"/>
                <a:gd name="connsiteY135" fmla="*/ 239554 h 644842"/>
                <a:gd name="connsiteX136" fmla="*/ 1262417 w 1885732"/>
                <a:gd name="connsiteY136" fmla="*/ 348805 h 644842"/>
                <a:gd name="connsiteX137" fmla="*/ 1189932 w 1885732"/>
                <a:gd name="connsiteY137" fmla="*/ 330899 h 644842"/>
                <a:gd name="connsiteX138" fmla="*/ 1336617 w 1885732"/>
                <a:gd name="connsiteY138" fmla="*/ 293942 h 644842"/>
                <a:gd name="connsiteX139" fmla="*/ 1571217 w 1885732"/>
                <a:gd name="connsiteY139" fmla="*/ 293942 h 644842"/>
                <a:gd name="connsiteX140" fmla="*/ 1492922 w 1885732"/>
                <a:gd name="connsiteY140" fmla="*/ 445484 h 644842"/>
                <a:gd name="connsiteX141" fmla="*/ 1323948 w 1885732"/>
                <a:gd name="connsiteY141" fmla="*/ 318897 h 644842"/>
                <a:gd name="connsiteX142" fmla="*/ 1336617 w 1885732"/>
                <a:gd name="connsiteY142" fmla="*/ 293942 h 644842"/>
                <a:gd name="connsiteX143" fmla="*/ 1728570 w 1885732"/>
                <a:gd name="connsiteY143" fmla="*/ 603218 h 644842"/>
                <a:gd name="connsiteX144" fmla="*/ 1613699 w 1885732"/>
                <a:gd name="connsiteY144" fmla="*/ 497586 h 644842"/>
                <a:gd name="connsiteX145" fmla="*/ 1726570 w 1885732"/>
                <a:gd name="connsiteY145" fmla="*/ 497586 h 644842"/>
                <a:gd name="connsiteX146" fmla="*/ 1744668 w 1885732"/>
                <a:gd name="connsiteY146" fmla="*/ 487013 h 644842"/>
                <a:gd name="connsiteX147" fmla="*/ 1744382 w 1885732"/>
                <a:gd name="connsiteY147" fmla="*/ 466058 h 644842"/>
                <a:gd name="connsiteX148" fmla="*/ 1691613 w 1885732"/>
                <a:gd name="connsiteY148" fmla="*/ 378524 h 644842"/>
                <a:gd name="connsiteX149" fmla="*/ 1728666 w 1885732"/>
                <a:gd name="connsiteY149" fmla="*/ 372332 h 644842"/>
                <a:gd name="connsiteX150" fmla="*/ 1844013 w 1885732"/>
                <a:gd name="connsiteY150" fmla="*/ 487775 h 644842"/>
                <a:gd name="connsiteX151" fmla="*/ 1728666 w 1885732"/>
                <a:gd name="connsiteY151" fmla="*/ 603218 h 64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885732" h="644842">
                  <a:moveTo>
                    <a:pt x="1729142" y="331089"/>
                  </a:moveTo>
                  <a:cubicBezTo>
                    <a:pt x="1708282" y="331089"/>
                    <a:pt x="1688470" y="335280"/>
                    <a:pt x="1670277" y="342614"/>
                  </a:cubicBezTo>
                  <a:lnTo>
                    <a:pt x="1628844" y="273939"/>
                  </a:lnTo>
                  <a:lnTo>
                    <a:pt x="1649322" y="234220"/>
                  </a:lnTo>
                  <a:lnTo>
                    <a:pt x="1693137" y="234220"/>
                  </a:lnTo>
                  <a:cubicBezTo>
                    <a:pt x="1704567" y="234220"/>
                    <a:pt x="1713902" y="224885"/>
                    <a:pt x="1713902" y="213455"/>
                  </a:cubicBezTo>
                  <a:cubicBezTo>
                    <a:pt x="1713902" y="202025"/>
                    <a:pt x="1704567" y="192691"/>
                    <a:pt x="1693137" y="192691"/>
                  </a:cubicBezTo>
                  <a:lnTo>
                    <a:pt x="1548167" y="192691"/>
                  </a:lnTo>
                  <a:cubicBezTo>
                    <a:pt x="1536737" y="192691"/>
                    <a:pt x="1527402" y="201930"/>
                    <a:pt x="1527402" y="213455"/>
                  </a:cubicBezTo>
                  <a:cubicBezTo>
                    <a:pt x="1527402" y="224981"/>
                    <a:pt x="1536737" y="234220"/>
                    <a:pt x="1548167" y="234220"/>
                  </a:cubicBezTo>
                  <a:lnTo>
                    <a:pt x="1602650" y="234220"/>
                  </a:lnTo>
                  <a:lnTo>
                    <a:pt x="1593220" y="252603"/>
                  </a:lnTo>
                  <a:lnTo>
                    <a:pt x="1358334" y="252603"/>
                  </a:lnTo>
                  <a:cubicBezTo>
                    <a:pt x="1363382" y="241935"/>
                    <a:pt x="1362429" y="232791"/>
                    <a:pt x="1360524" y="226981"/>
                  </a:cubicBezTo>
                  <a:cubicBezTo>
                    <a:pt x="1355571" y="211646"/>
                    <a:pt x="1341093" y="204597"/>
                    <a:pt x="1336331" y="202311"/>
                  </a:cubicBezTo>
                  <a:cubicBezTo>
                    <a:pt x="1333854" y="201168"/>
                    <a:pt x="1330330" y="199454"/>
                    <a:pt x="1326044" y="197453"/>
                  </a:cubicBezTo>
                  <a:cubicBezTo>
                    <a:pt x="1325282" y="189548"/>
                    <a:pt x="1322234" y="182308"/>
                    <a:pt x="1317567" y="176308"/>
                  </a:cubicBezTo>
                  <a:lnTo>
                    <a:pt x="1400053" y="176308"/>
                  </a:lnTo>
                  <a:cubicBezTo>
                    <a:pt x="1411483" y="176308"/>
                    <a:pt x="1420818" y="167068"/>
                    <a:pt x="1420818" y="155543"/>
                  </a:cubicBezTo>
                  <a:cubicBezTo>
                    <a:pt x="1420818" y="144018"/>
                    <a:pt x="1411483" y="134779"/>
                    <a:pt x="1400053" y="134779"/>
                  </a:cubicBezTo>
                  <a:lnTo>
                    <a:pt x="1309375" y="134779"/>
                  </a:lnTo>
                  <a:cubicBezTo>
                    <a:pt x="1298993" y="134779"/>
                    <a:pt x="1289849" y="137636"/>
                    <a:pt x="1282134" y="142113"/>
                  </a:cubicBezTo>
                  <a:lnTo>
                    <a:pt x="1132877" y="0"/>
                  </a:lnTo>
                  <a:lnTo>
                    <a:pt x="882179" y="0"/>
                  </a:lnTo>
                  <a:lnTo>
                    <a:pt x="882179" y="667"/>
                  </a:lnTo>
                  <a:cubicBezTo>
                    <a:pt x="882179" y="667"/>
                    <a:pt x="725112" y="150209"/>
                    <a:pt x="725112" y="150209"/>
                  </a:cubicBezTo>
                  <a:lnTo>
                    <a:pt x="544803" y="34100"/>
                  </a:lnTo>
                  <a:lnTo>
                    <a:pt x="320013" y="33433"/>
                  </a:lnTo>
                  <a:lnTo>
                    <a:pt x="115035" y="164592"/>
                  </a:lnTo>
                  <a:lnTo>
                    <a:pt x="115035" y="164592"/>
                  </a:lnTo>
                  <a:cubicBezTo>
                    <a:pt x="104082" y="170021"/>
                    <a:pt x="95509" y="180118"/>
                    <a:pt x="92937" y="193072"/>
                  </a:cubicBezTo>
                  <a:cubicBezTo>
                    <a:pt x="88556" y="214979"/>
                    <a:pt x="102843" y="236315"/>
                    <a:pt x="124751" y="240697"/>
                  </a:cubicBezTo>
                  <a:cubicBezTo>
                    <a:pt x="127608" y="241268"/>
                    <a:pt x="130371" y="241363"/>
                    <a:pt x="133133" y="241363"/>
                  </a:cubicBezTo>
                  <a:lnTo>
                    <a:pt x="133609" y="314039"/>
                  </a:lnTo>
                  <a:lnTo>
                    <a:pt x="91032" y="314039"/>
                  </a:lnTo>
                  <a:cubicBezTo>
                    <a:pt x="9498" y="314039"/>
                    <a:pt x="640" y="358902"/>
                    <a:pt x="640" y="378238"/>
                  </a:cubicBezTo>
                  <a:lnTo>
                    <a:pt x="640" y="507301"/>
                  </a:lnTo>
                  <a:cubicBezTo>
                    <a:pt x="640" y="515303"/>
                    <a:pt x="450" y="522542"/>
                    <a:pt x="259" y="529114"/>
                  </a:cubicBezTo>
                  <a:cubicBezTo>
                    <a:pt x="-408" y="555689"/>
                    <a:pt x="-884" y="576644"/>
                    <a:pt x="13594" y="591503"/>
                  </a:cubicBezTo>
                  <a:cubicBezTo>
                    <a:pt x="26739" y="604933"/>
                    <a:pt x="46265" y="606838"/>
                    <a:pt x="63600" y="606838"/>
                  </a:cubicBezTo>
                  <a:cubicBezTo>
                    <a:pt x="75792" y="606838"/>
                    <a:pt x="87413" y="606362"/>
                    <a:pt x="98081" y="605695"/>
                  </a:cubicBezTo>
                  <a:cubicBezTo>
                    <a:pt x="98557" y="624173"/>
                    <a:pt x="113607" y="638937"/>
                    <a:pt x="132180" y="638937"/>
                  </a:cubicBezTo>
                  <a:cubicBezTo>
                    <a:pt x="150754" y="638937"/>
                    <a:pt x="166375" y="623602"/>
                    <a:pt x="166375" y="604742"/>
                  </a:cubicBezTo>
                  <a:cubicBezTo>
                    <a:pt x="166375" y="602170"/>
                    <a:pt x="165994" y="599694"/>
                    <a:pt x="165518" y="597313"/>
                  </a:cubicBezTo>
                  <a:lnTo>
                    <a:pt x="176948" y="595122"/>
                  </a:lnTo>
                  <a:lnTo>
                    <a:pt x="174567" y="239173"/>
                  </a:lnTo>
                  <a:cubicBezTo>
                    <a:pt x="174567" y="235458"/>
                    <a:pt x="173424" y="231934"/>
                    <a:pt x="171709" y="228981"/>
                  </a:cubicBezTo>
                  <a:lnTo>
                    <a:pt x="299630" y="177451"/>
                  </a:lnTo>
                  <a:lnTo>
                    <a:pt x="318394" y="169355"/>
                  </a:lnTo>
                  <a:lnTo>
                    <a:pt x="251529" y="422720"/>
                  </a:lnTo>
                  <a:lnTo>
                    <a:pt x="332872" y="422720"/>
                  </a:lnTo>
                  <a:lnTo>
                    <a:pt x="332872" y="589979"/>
                  </a:lnTo>
                  <a:cubicBezTo>
                    <a:pt x="332872" y="613982"/>
                    <a:pt x="352303" y="633413"/>
                    <a:pt x="376211" y="633413"/>
                  </a:cubicBezTo>
                  <a:cubicBezTo>
                    <a:pt x="400119" y="633413"/>
                    <a:pt x="419645" y="613982"/>
                    <a:pt x="419645" y="589979"/>
                  </a:cubicBezTo>
                  <a:lnTo>
                    <a:pt x="419645" y="422720"/>
                  </a:lnTo>
                  <a:lnTo>
                    <a:pt x="446505" y="422720"/>
                  </a:lnTo>
                  <a:lnTo>
                    <a:pt x="446505" y="589979"/>
                  </a:lnTo>
                  <a:cubicBezTo>
                    <a:pt x="446505" y="613982"/>
                    <a:pt x="465936" y="633413"/>
                    <a:pt x="489844" y="633413"/>
                  </a:cubicBezTo>
                  <a:cubicBezTo>
                    <a:pt x="513752" y="633413"/>
                    <a:pt x="533183" y="613982"/>
                    <a:pt x="533183" y="589979"/>
                  </a:cubicBezTo>
                  <a:lnTo>
                    <a:pt x="533183" y="422720"/>
                  </a:lnTo>
                  <a:lnTo>
                    <a:pt x="614526" y="422720"/>
                  </a:lnTo>
                  <a:lnTo>
                    <a:pt x="548042" y="170974"/>
                  </a:lnTo>
                  <a:lnTo>
                    <a:pt x="562901" y="177356"/>
                  </a:lnTo>
                  <a:lnTo>
                    <a:pt x="713682" y="238030"/>
                  </a:lnTo>
                  <a:cubicBezTo>
                    <a:pt x="713682" y="238030"/>
                    <a:pt x="714063" y="238220"/>
                    <a:pt x="714253" y="238315"/>
                  </a:cubicBezTo>
                  <a:cubicBezTo>
                    <a:pt x="714444" y="238315"/>
                    <a:pt x="714729" y="238411"/>
                    <a:pt x="714920" y="238506"/>
                  </a:cubicBezTo>
                  <a:lnTo>
                    <a:pt x="715301" y="238697"/>
                  </a:lnTo>
                  <a:lnTo>
                    <a:pt x="715301" y="238697"/>
                  </a:lnTo>
                  <a:cubicBezTo>
                    <a:pt x="719873" y="240411"/>
                    <a:pt x="724731" y="241459"/>
                    <a:pt x="729874" y="241459"/>
                  </a:cubicBezTo>
                  <a:cubicBezTo>
                    <a:pt x="729874" y="241459"/>
                    <a:pt x="729874" y="241459"/>
                    <a:pt x="729969" y="241459"/>
                  </a:cubicBezTo>
                  <a:cubicBezTo>
                    <a:pt x="731303" y="241459"/>
                    <a:pt x="732636" y="241173"/>
                    <a:pt x="733970" y="241078"/>
                  </a:cubicBezTo>
                  <a:cubicBezTo>
                    <a:pt x="735303" y="240982"/>
                    <a:pt x="736542" y="240982"/>
                    <a:pt x="737780" y="240697"/>
                  </a:cubicBezTo>
                  <a:cubicBezTo>
                    <a:pt x="737780" y="240697"/>
                    <a:pt x="737780" y="240697"/>
                    <a:pt x="737780" y="240697"/>
                  </a:cubicBezTo>
                  <a:cubicBezTo>
                    <a:pt x="742733" y="239744"/>
                    <a:pt x="747400" y="237744"/>
                    <a:pt x="751496" y="235077"/>
                  </a:cubicBezTo>
                  <a:lnTo>
                    <a:pt x="751496" y="235077"/>
                  </a:lnTo>
                  <a:cubicBezTo>
                    <a:pt x="751496" y="235077"/>
                    <a:pt x="751782" y="234886"/>
                    <a:pt x="751782" y="234886"/>
                  </a:cubicBezTo>
                  <a:cubicBezTo>
                    <a:pt x="751972" y="234791"/>
                    <a:pt x="752163" y="234696"/>
                    <a:pt x="752353" y="234601"/>
                  </a:cubicBezTo>
                  <a:cubicBezTo>
                    <a:pt x="752544" y="234506"/>
                    <a:pt x="752639" y="234315"/>
                    <a:pt x="752829" y="234220"/>
                  </a:cubicBezTo>
                  <a:lnTo>
                    <a:pt x="888846" y="145161"/>
                  </a:lnTo>
                  <a:lnTo>
                    <a:pt x="888846" y="145161"/>
                  </a:lnTo>
                  <a:cubicBezTo>
                    <a:pt x="888846" y="145161"/>
                    <a:pt x="896752" y="309086"/>
                    <a:pt x="896752" y="309086"/>
                  </a:cubicBezTo>
                  <a:lnTo>
                    <a:pt x="856842" y="636651"/>
                  </a:lnTo>
                  <a:lnTo>
                    <a:pt x="963713" y="636651"/>
                  </a:lnTo>
                  <a:lnTo>
                    <a:pt x="1007147" y="426625"/>
                  </a:lnTo>
                  <a:lnTo>
                    <a:pt x="1050581" y="636651"/>
                  </a:lnTo>
                  <a:lnTo>
                    <a:pt x="1140306" y="636651"/>
                  </a:lnTo>
                  <a:cubicBezTo>
                    <a:pt x="1156023" y="641890"/>
                    <a:pt x="1172691" y="644843"/>
                    <a:pt x="1190122" y="644843"/>
                  </a:cubicBezTo>
                  <a:cubicBezTo>
                    <a:pt x="1276609" y="644843"/>
                    <a:pt x="1346999" y="574453"/>
                    <a:pt x="1346999" y="487966"/>
                  </a:cubicBezTo>
                  <a:cubicBezTo>
                    <a:pt x="1346999" y="442722"/>
                    <a:pt x="1327568" y="401955"/>
                    <a:pt x="1296802" y="373285"/>
                  </a:cubicBezTo>
                  <a:cubicBezTo>
                    <a:pt x="1299564" y="367760"/>
                    <a:pt x="1302422" y="362236"/>
                    <a:pt x="1305184" y="356711"/>
                  </a:cubicBezTo>
                  <a:lnTo>
                    <a:pt x="1487874" y="493586"/>
                  </a:lnTo>
                  <a:cubicBezTo>
                    <a:pt x="1487874" y="493586"/>
                    <a:pt x="1488064" y="493681"/>
                    <a:pt x="1488159" y="493776"/>
                  </a:cubicBezTo>
                  <a:cubicBezTo>
                    <a:pt x="1489683" y="494919"/>
                    <a:pt x="1491493" y="495776"/>
                    <a:pt x="1493303" y="496443"/>
                  </a:cubicBezTo>
                  <a:cubicBezTo>
                    <a:pt x="1493684" y="496538"/>
                    <a:pt x="1494065" y="496634"/>
                    <a:pt x="1494446" y="496824"/>
                  </a:cubicBezTo>
                  <a:cubicBezTo>
                    <a:pt x="1496351" y="497395"/>
                    <a:pt x="1498256" y="497776"/>
                    <a:pt x="1500351" y="497776"/>
                  </a:cubicBezTo>
                  <a:lnTo>
                    <a:pt x="1572456" y="497776"/>
                  </a:lnTo>
                  <a:cubicBezTo>
                    <a:pt x="1577504" y="579692"/>
                    <a:pt x="1645608" y="644843"/>
                    <a:pt x="1728856" y="644843"/>
                  </a:cubicBezTo>
                  <a:cubicBezTo>
                    <a:pt x="1812105" y="644843"/>
                    <a:pt x="1885733" y="574453"/>
                    <a:pt x="1885733" y="487966"/>
                  </a:cubicBezTo>
                  <a:cubicBezTo>
                    <a:pt x="1885733" y="401479"/>
                    <a:pt x="1815343" y="331089"/>
                    <a:pt x="1728856" y="331089"/>
                  </a:cubicBezTo>
                  <a:moveTo>
                    <a:pt x="1633987" y="363284"/>
                  </a:moveTo>
                  <a:cubicBezTo>
                    <a:pt x="1604364" y="385858"/>
                    <a:pt x="1582933" y="418528"/>
                    <a:pt x="1575123" y="456247"/>
                  </a:cubicBezTo>
                  <a:lnTo>
                    <a:pt x="1534356" y="456247"/>
                  </a:lnTo>
                  <a:lnTo>
                    <a:pt x="1606174" y="317278"/>
                  </a:lnTo>
                  <a:lnTo>
                    <a:pt x="1633892" y="363284"/>
                  </a:lnTo>
                  <a:close/>
                  <a:moveTo>
                    <a:pt x="1690089" y="456247"/>
                  </a:moveTo>
                  <a:lnTo>
                    <a:pt x="1617985" y="456247"/>
                  </a:lnTo>
                  <a:cubicBezTo>
                    <a:pt x="1624462" y="433483"/>
                    <a:pt x="1637702" y="413576"/>
                    <a:pt x="1655514" y="398907"/>
                  </a:cubicBezTo>
                  <a:lnTo>
                    <a:pt x="1690089" y="456247"/>
                  </a:lnTo>
                  <a:close/>
                  <a:moveTo>
                    <a:pt x="1305565" y="487966"/>
                  </a:moveTo>
                  <a:cubicBezTo>
                    <a:pt x="1305565" y="551593"/>
                    <a:pt x="1253749" y="603409"/>
                    <a:pt x="1190122" y="603409"/>
                  </a:cubicBezTo>
                  <a:cubicBezTo>
                    <a:pt x="1176978" y="603409"/>
                    <a:pt x="1164500" y="601123"/>
                    <a:pt x="1152689" y="597027"/>
                  </a:cubicBezTo>
                  <a:lnTo>
                    <a:pt x="1127543" y="391097"/>
                  </a:lnTo>
                  <a:cubicBezTo>
                    <a:pt x="1145545" y="379476"/>
                    <a:pt x="1166976" y="372523"/>
                    <a:pt x="1190027" y="372523"/>
                  </a:cubicBezTo>
                  <a:cubicBezTo>
                    <a:pt x="1209458" y="372523"/>
                    <a:pt x="1227746" y="377380"/>
                    <a:pt x="1243843" y="385953"/>
                  </a:cubicBezTo>
                  <a:cubicBezTo>
                    <a:pt x="1230318" y="412813"/>
                    <a:pt x="1219078" y="435102"/>
                    <a:pt x="1214601" y="443960"/>
                  </a:cubicBezTo>
                  <a:lnTo>
                    <a:pt x="1173549" y="477584"/>
                  </a:lnTo>
                  <a:cubicBezTo>
                    <a:pt x="1164690" y="484822"/>
                    <a:pt x="1163357" y="497872"/>
                    <a:pt x="1170691" y="506730"/>
                  </a:cubicBezTo>
                  <a:cubicBezTo>
                    <a:pt x="1174787" y="511778"/>
                    <a:pt x="1180788" y="514350"/>
                    <a:pt x="1186693" y="514350"/>
                  </a:cubicBezTo>
                  <a:cubicBezTo>
                    <a:pt x="1191360" y="514350"/>
                    <a:pt x="1196028" y="512826"/>
                    <a:pt x="1199838" y="509683"/>
                  </a:cubicBezTo>
                  <a:lnTo>
                    <a:pt x="1244224" y="473297"/>
                  </a:lnTo>
                  <a:cubicBezTo>
                    <a:pt x="1246415" y="471488"/>
                    <a:pt x="1248320" y="469201"/>
                    <a:pt x="1249653" y="466534"/>
                  </a:cubicBezTo>
                  <a:cubicBezTo>
                    <a:pt x="1257464" y="451009"/>
                    <a:pt x="1266894" y="432245"/>
                    <a:pt x="1276990" y="412337"/>
                  </a:cubicBezTo>
                  <a:cubicBezTo>
                    <a:pt x="1294611" y="432626"/>
                    <a:pt x="1305375" y="459010"/>
                    <a:pt x="1305375" y="487966"/>
                  </a:cubicBezTo>
                  <a:moveTo>
                    <a:pt x="1189932" y="331089"/>
                  </a:moveTo>
                  <a:cubicBezTo>
                    <a:pt x="1165548" y="331089"/>
                    <a:pt x="1142592" y="336804"/>
                    <a:pt x="1122018" y="346710"/>
                  </a:cubicBezTo>
                  <a:lnTo>
                    <a:pt x="1117446" y="309086"/>
                  </a:lnTo>
                  <a:lnTo>
                    <a:pt x="1125352" y="144685"/>
                  </a:lnTo>
                  <a:lnTo>
                    <a:pt x="1126114" y="145161"/>
                  </a:lnTo>
                  <a:lnTo>
                    <a:pt x="1262226" y="234315"/>
                  </a:lnTo>
                  <a:cubicBezTo>
                    <a:pt x="1262226" y="234315"/>
                    <a:pt x="1262798" y="234696"/>
                    <a:pt x="1263179" y="234886"/>
                  </a:cubicBezTo>
                  <a:lnTo>
                    <a:pt x="1263560" y="235077"/>
                  </a:lnTo>
                  <a:lnTo>
                    <a:pt x="1263560" y="235077"/>
                  </a:lnTo>
                  <a:cubicBezTo>
                    <a:pt x="1269846" y="239078"/>
                    <a:pt x="1277276" y="241459"/>
                    <a:pt x="1285277" y="241459"/>
                  </a:cubicBezTo>
                  <a:cubicBezTo>
                    <a:pt x="1293278" y="241459"/>
                    <a:pt x="1301184" y="238982"/>
                    <a:pt x="1307565" y="234696"/>
                  </a:cubicBezTo>
                  <a:cubicBezTo>
                    <a:pt x="1311852" y="236696"/>
                    <a:pt x="1315281" y="238315"/>
                    <a:pt x="1317662" y="239458"/>
                  </a:cubicBezTo>
                  <a:cubicBezTo>
                    <a:pt x="1317662" y="239458"/>
                    <a:pt x="1317757" y="239458"/>
                    <a:pt x="1317852" y="239554"/>
                  </a:cubicBezTo>
                  <a:cubicBezTo>
                    <a:pt x="1309756" y="255270"/>
                    <a:pt x="1285563" y="302990"/>
                    <a:pt x="1262417" y="348805"/>
                  </a:cubicBezTo>
                  <a:cubicBezTo>
                    <a:pt x="1240700" y="337376"/>
                    <a:pt x="1216030" y="330899"/>
                    <a:pt x="1189932" y="330899"/>
                  </a:cubicBezTo>
                  <a:moveTo>
                    <a:pt x="1336617" y="293942"/>
                  </a:moveTo>
                  <a:lnTo>
                    <a:pt x="1571217" y="293942"/>
                  </a:lnTo>
                  <a:lnTo>
                    <a:pt x="1492922" y="445484"/>
                  </a:lnTo>
                  <a:lnTo>
                    <a:pt x="1323948" y="318897"/>
                  </a:lnTo>
                  <a:cubicBezTo>
                    <a:pt x="1328520" y="309944"/>
                    <a:pt x="1332711" y="301466"/>
                    <a:pt x="1336617" y="293942"/>
                  </a:cubicBezTo>
                  <a:moveTo>
                    <a:pt x="1728570" y="603218"/>
                  </a:moveTo>
                  <a:cubicBezTo>
                    <a:pt x="1668277" y="603218"/>
                    <a:pt x="1618652" y="556641"/>
                    <a:pt x="1613699" y="497586"/>
                  </a:cubicBezTo>
                  <a:lnTo>
                    <a:pt x="1726570" y="497586"/>
                  </a:lnTo>
                  <a:cubicBezTo>
                    <a:pt x="1734095" y="497586"/>
                    <a:pt x="1740953" y="493586"/>
                    <a:pt x="1744668" y="487013"/>
                  </a:cubicBezTo>
                  <a:cubicBezTo>
                    <a:pt x="1748382" y="480536"/>
                    <a:pt x="1748192" y="472535"/>
                    <a:pt x="1744382" y="466058"/>
                  </a:cubicBezTo>
                  <a:lnTo>
                    <a:pt x="1691613" y="378524"/>
                  </a:lnTo>
                  <a:cubicBezTo>
                    <a:pt x="1703234" y="374523"/>
                    <a:pt x="1715712" y="372332"/>
                    <a:pt x="1728666" y="372332"/>
                  </a:cubicBezTo>
                  <a:cubicBezTo>
                    <a:pt x="1792293" y="372332"/>
                    <a:pt x="1844013" y="424148"/>
                    <a:pt x="1844013" y="487775"/>
                  </a:cubicBezTo>
                  <a:cubicBezTo>
                    <a:pt x="1844013" y="551402"/>
                    <a:pt x="1792293" y="603218"/>
                    <a:pt x="1728666" y="603218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B4CE2F04-528E-1A98-336E-900B6BF50B80}"/>
              </a:ext>
            </a:extLst>
          </p:cNvPr>
          <p:cNvCxnSpPr/>
          <p:nvPr/>
        </p:nvCxnSpPr>
        <p:spPr>
          <a:xfrm>
            <a:off x="531285" y="3523918"/>
            <a:ext cx="219456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B8BB4AD7-3295-8E85-7F71-836574058B80}"/>
              </a:ext>
            </a:extLst>
          </p:cNvPr>
          <p:cNvSpPr txBox="1"/>
          <p:nvPr/>
        </p:nvSpPr>
        <p:spPr>
          <a:xfrm>
            <a:off x="541020" y="4347542"/>
            <a:ext cx="219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+mj-lt"/>
              </a:rPr>
              <a:t>élèves 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EE2EE24-847F-C3D9-2CE5-31008CAA3936}"/>
              </a:ext>
            </a:extLst>
          </p:cNvPr>
          <p:cNvSpPr txBox="1"/>
          <p:nvPr/>
        </p:nvSpPr>
        <p:spPr>
          <a:xfrm>
            <a:off x="568631" y="4993873"/>
            <a:ext cx="216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accueillis en 2022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3316BE5-2775-CA1F-77D5-866FB7841A76}"/>
              </a:ext>
            </a:extLst>
          </p:cNvPr>
          <p:cNvSpPr/>
          <p:nvPr/>
        </p:nvSpPr>
        <p:spPr>
          <a:xfrm>
            <a:off x="3558540" y="2545080"/>
            <a:ext cx="3436620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+mj-lt"/>
              </a:rPr>
              <a:t>COÛT DES NOUVEAUX ÉQUIPEMENTS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FCAB4BA-DE3B-2E7F-304A-C78FD7EC41E0}"/>
              </a:ext>
            </a:extLst>
          </p:cNvPr>
          <p:cNvSpPr txBox="1"/>
          <p:nvPr/>
        </p:nvSpPr>
        <p:spPr>
          <a:xfrm>
            <a:off x="3558540" y="3244334"/>
            <a:ext cx="34366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5400" b="0" i="0" u="none" strike="noStrike" baseline="0" dirty="0">
                <a:latin typeface="+mj-lt"/>
              </a:rPr>
              <a:t>142 000€</a:t>
            </a:r>
            <a:endParaRPr lang="fr-FR" sz="5400" dirty="0">
              <a:latin typeface="+mj-lt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92B30068-818D-5F72-8282-B45C52D12703}"/>
              </a:ext>
            </a:extLst>
          </p:cNvPr>
          <p:cNvSpPr txBox="1"/>
          <p:nvPr/>
        </p:nvSpPr>
        <p:spPr>
          <a:xfrm>
            <a:off x="3543300" y="4249698"/>
            <a:ext cx="343662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b="0" i="0" u="none" strike="noStrike" baseline="0" dirty="0"/>
              <a:t>financé à hauteur de </a:t>
            </a:r>
            <a:br>
              <a:rPr lang="fr-FR" sz="1600" b="0" i="0" u="none" strike="noStrike" baseline="0" dirty="0"/>
            </a:br>
            <a:r>
              <a:rPr lang="fr-FR" sz="2800" b="0" i="0" u="none" strike="noStrike" baseline="0" dirty="0">
                <a:solidFill>
                  <a:schemeClr val="accent2"/>
                </a:solidFill>
                <a:latin typeface="+mj-lt"/>
              </a:rPr>
              <a:t>44 300€ </a:t>
            </a:r>
            <a:endParaRPr lang="fr-FR" sz="1600" b="0" i="0" u="none" strike="noStrike" baseline="0" dirty="0">
              <a:solidFill>
                <a:schemeClr val="accent2"/>
              </a:solidFill>
              <a:latin typeface="+mj-lt"/>
            </a:endParaRPr>
          </a:p>
          <a:p>
            <a:pPr algn="ctr"/>
            <a:r>
              <a:rPr lang="fr-FR" sz="2400" b="1" i="0" u="none" strike="noStrike" baseline="0" dirty="0">
                <a:latin typeface="+mj-lt"/>
              </a:rPr>
              <a:t>par l’État</a:t>
            </a:r>
            <a:endParaRPr lang="fr-FR" sz="2400" b="1" dirty="0">
              <a:latin typeface="+mj-lt"/>
            </a:endParaRPr>
          </a:p>
        </p:txBody>
      </p: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9CFF0013-0B3F-219F-7DFC-5157B9AF80D7}"/>
              </a:ext>
            </a:extLst>
          </p:cNvPr>
          <p:cNvCxnSpPr>
            <a:cxnSpLocks/>
          </p:cNvCxnSpPr>
          <p:nvPr/>
        </p:nvCxnSpPr>
        <p:spPr>
          <a:xfrm>
            <a:off x="3558540" y="4226838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C1279547-0C5B-AC9D-7312-D004E2EC5CC7}"/>
              </a:ext>
            </a:extLst>
          </p:cNvPr>
          <p:cNvCxnSpPr>
            <a:cxnSpLocks/>
          </p:cNvCxnSpPr>
          <p:nvPr/>
        </p:nvCxnSpPr>
        <p:spPr>
          <a:xfrm>
            <a:off x="3543300" y="5443363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03CB7212-27EF-300E-8C22-A4C394092B1A}"/>
              </a:ext>
            </a:extLst>
          </p:cNvPr>
          <p:cNvCxnSpPr/>
          <p:nvPr/>
        </p:nvCxnSpPr>
        <p:spPr>
          <a:xfrm>
            <a:off x="531285" y="5443363"/>
            <a:ext cx="219456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8CCBBAEE-6905-42DB-6CB1-2873F28C5114}"/>
              </a:ext>
            </a:extLst>
          </p:cNvPr>
          <p:cNvSpPr txBox="1"/>
          <p:nvPr/>
        </p:nvSpPr>
        <p:spPr>
          <a:xfrm>
            <a:off x="7577902" y="2514600"/>
            <a:ext cx="3577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+mj-lt"/>
              </a:rPr>
              <a:t>-119 élèves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DE32D68-B545-07FE-A5C0-789063E575EF}"/>
              </a:ext>
            </a:extLst>
          </p:cNvPr>
          <p:cNvSpPr txBox="1"/>
          <p:nvPr/>
        </p:nvSpPr>
        <p:spPr>
          <a:xfrm>
            <a:off x="8069580" y="3068037"/>
            <a:ext cx="4030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- 128 en maternelle</a:t>
            </a:r>
          </a:p>
        </p:txBody>
      </p:sp>
      <p:sp>
        <p:nvSpPr>
          <p:cNvPr id="50" name="Triangle isocèle 49">
            <a:extLst>
              <a:ext uri="{FF2B5EF4-FFF2-40B4-BE49-F238E27FC236}">
                <a16:creationId xmlns:a16="http://schemas.microsoft.com/office/drawing/2014/main" id="{AEA21A4D-4F60-BD19-8A14-AE1C616E8DBD}"/>
              </a:ext>
            </a:extLst>
          </p:cNvPr>
          <p:cNvSpPr/>
          <p:nvPr/>
        </p:nvSpPr>
        <p:spPr>
          <a:xfrm flipV="1">
            <a:off x="7749540" y="3208020"/>
            <a:ext cx="282854" cy="24384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8179A16F-0B9B-8F2B-AD20-A45FC3E3A72A}"/>
              </a:ext>
            </a:extLst>
          </p:cNvPr>
          <p:cNvSpPr txBox="1"/>
          <p:nvPr/>
        </p:nvSpPr>
        <p:spPr>
          <a:xfrm>
            <a:off x="8069580" y="3571986"/>
            <a:ext cx="4030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+ 9 en élémentaire</a:t>
            </a:r>
          </a:p>
        </p:txBody>
      </p:sp>
      <p:sp>
        <p:nvSpPr>
          <p:cNvPr id="52" name="Triangle isocèle 51">
            <a:extLst>
              <a:ext uri="{FF2B5EF4-FFF2-40B4-BE49-F238E27FC236}">
                <a16:creationId xmlns:a16="http://schemas.microsoft.com/office/drawing/2014/main" id="{C7AA3483-6D92-4420-8593-E8850D60FF1E}"/>
              </a:ext>
            </a:extLst>
          </p:cNvPr>
          <p:cNvSpPr/>
          <p:nvPr/>
        </p:nvSpPr>
        <p:spPr>
          <a:xfrm>
            <a:off x="7749540" y="3711969"/>
            <a:ext cx="282854" cy="24384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F1CCF74-0717-D04A-BBDE-56375368115A}"/>
              </a:ext>
            </a:extLst>
          </p:cNvPr>
          <p:cNvCxnSpPr>
            <a:cxnSpLocks/>
          </p:cNvCxnSpPr>
          <p:nvPr/>
        </p:nvCxnSpPr>
        <p:spPr>
          <a:xfrm>
            <a:off x="7749540" y="4226838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BA14F411-6FF5-7669-E439-F5AA30C95495}"/>
              </a:ext>
            </a:extLst>
          </p:cNvPr>
          <p:cNvSpPr txBox="1"/>
          <p:nvPr/>
        </p:nvSpPr>
        <p:spPr>
          <a:xfrm>
            <a:off x="7577902" y="4233429"/>
            <a:ext cx="357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+mj-lt"/>
              </a:rPr>
              <a:t>Public : 1850 élèves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ADEF8CC-1F1A-8E04-28CC-5DA497B97583}"/>
              </a:ext>
            </a:extLst>
          </p:cNvPr>
          <p:cNvSpPr txBox="1"/>
          <p:nvPr/>
        </p:nvSpPr>
        <p:spPr>
          <a:xfrm>
            <a:off x="7577902" y="4787371"/>
            <a:ext cx="357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+mj-lt"/>
              </a:rPr>
              <a:t>Privé   : 1237 élèves</a:t>
            </a:r>
          </a:p>
        </p:txBody>
      </p:sp>
      <p:sp>
        <p:nvSpPr>
          <p:cNvPr id="56" name="Espace réservé du numéro de diapositive 55">
            <a:extLst>
              <a:ext uri="{FF2B5EF4-FFF2-40B4-BE49-F238E27FC236}">
                <a16:creationId xmlns:a16="http://schemas.microsoft.com/office/drawing/2014/main" id="{2D9CE233-A6F3-E7F4-09D6-0D21703E8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99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1">
      <a:dk1>
        <a:sysClr val="windowText" lastClr="000000"/>
      </a:dk1>
      <a:lt1>
        <a:sysClr val="window" lastClr="FFFFFF"/>
      </a:lt1>
      <a:dk2>
        <a:srgbClr val="212745"/>
      </a:dk2>
      <a:lt2>
        <a:srgbClr val="FFFFFF"/>
      </a:lt2>
      <a:accent1>
        <a:srgbClr val="EC646A"/>
      </a:accent1>
      <a:accent2>
        <a:srgbClr val="46BFE0"/>
      </a:accent2>
      <a:accent3>
        <a:srgbClr val="A2C748"/>
      </a:accent3>
      <a:accent4>
        <a:srgbClr val="FF8021"/>
      </a:accent4>
      <a:accent5>
        <a:srgbClr val="56C7AA"/>
      </a:accent5>
      <a:accent6>
        <a:srgbClr val="F14124"/>
      </a:accent6>
      <a:hlink>
        <a:srgbClr val="46BFE0"/>
      </a:hlink>
      <a:folHlink>
        <a:srgbClr val="F0F0F0"/>
      </a:folHlink>
    </a:clrScheme>
    <a:fontScheme name="Personnalisé 4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8" ma:contentTypeDescription="Crée un document." ma:contentTypeScope="" ma:versionID="58112cb1bc8d03f92d0bb488b214495e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23e3929396907b5b1caa749957080096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CAB88B-34B5-4ADE-B55D-F9E7E20B2927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customXml/itemProps2.xml><?xml version="1.0" encoding="utf-8"?>
<ds:datastoreItem xmlns:ds="http://schemas.openxmlformats.org/officeDocument/2006/customXml" ds:itemID="{AE482D18-DBD5-40DE-96F0-055F2CE924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DA84AE-B588-419C-8974-0EC71F73EF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268</Words>
  <Application>Microsoft Office PowerPoint</Application>
  <PresentationFormat>Grand écran</PresentationFormat>
  <Paragraphs>49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Barlow-SemiBold</vt:lpstr>
      <vt:lpstr>Calibri</vt:lpstr>
      <vt:lpstr>Franklin Gothic Book</vt:lpstr>
      <vt:lpstr>Franklin Gothic Demi</vt:lpstr>
      <vt:lpstr>Work Sans SemiBold</vt:lpstr>
      <vt:lpstr>Thème Office</vt:lpstr>
      <vt:lpstr>Les nouveautés de la rentrée scolaire</vt:lpstr>
      <vt:lpstr>Présentation PowerPoint</vt:lpstr>
      <vt:lpstr>Langage visuel</vt:lpstr>
      <vt:lpstr>Présentation PowerPoint</vt:lpstr>
      <vt:lpstr>Rentrée scolaire 2022</vt:lpstr>
      <vt:lpstr>Intégrer le numérique  à l’enseignement au quotidien</vt:lpstr>
      <vt:lpstr>Les chiffres de la rentrée, ce qu’il faut retenir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nouveautés de la rentrée scolaire </dc:title>
  <dc:creator>Gérald VIGOUROUX</dc:creator>
  <cp:lastModifiedBy>Emmanuel BARRAUD</cp:lastModifiedBy>
  <cp:revision>8</cp:revision>
  <dcterms:created xsi:type="dcterms:W3CDTF">2022-09-20T06:46:03Z</dcterms:created>
  <dcterms:modified xsi:type="dcterms:W3CDTF">2024-10-22T11:13:03Z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</Properties>
</file>